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heme/theme10.xml" ContentType="application/vnd.openxmlformats-officedocument.them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Masters/slideMaster49.xml" ContentType="application/vnd.openxmlformats-officedocument.presentationml.slideMaster+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drawing8.xml" ContentType="application/vnd.ms-office.drawingml.diagramDrawing+xml"/>
  <Override PartName="/ppt/theme/theme40.xml" ContentType="application/vnd.openxmlformats-officedocument.theme+xml"/>
  <Override PartName="/ppt/theme/theme51.xml" ContentType="application/vnd.openxmlformats-officedocument.theme+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s/slide41.xml" ContentType="application/vnd.openxmlformats-officedocument.presentationml.slide+xml"/>
  <Override PartName="/ppt/notesSlides/notesSlide43.xml" ContentType="application/vnd.openxmlformats-officedocument.presentationml.notesSlide+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theme/theme12.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theme/theme46.xml" ContentType="application/vnd.openxmlformats-officedocument.theme+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Masters/slideMaster48.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diagrams/colors8.xml" ContentType="application/vnd.openxmlformats-officedocument.drawingml.diagramColors+xml"/>
  <Override PartName="/ppt/theme/theme50.xml" ContentType="application/vnd.openxmlformats-officedocument.them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Masters/slideMaster23.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diagrams/drawing9.xml" ContentType="application/vnd.ms-office.drawingml.diagramDrawing+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diagrams/quickStyle9.xml" ContentType="application/vnd.openxmlformats-officedocument.drawingml.diagramStyle+xml"/>
  <Override PartName="/ppt/theme/theme30.xml" ContentType="application/vnd.openxmlformats-officedocument.them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7" r:id="rId4"/>
    <p:sldMasterId id="2147483671" r:id="rId5"/>
    <p:sldMasterId id="2147483672" r:id="rId6"/>
    <p:sldMasterId id="2147483673"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0" r:id="rId26"/>
    <p:sldMasterId id="2147483712" r:id="rId27"/>
    <p:sldMasterId id="2147483714" r:id="rId28"/>
    <p:sldMasterId id="2147483716" r:id="rId29"/>
    <p:sldMasterId id="2147483718" r:id="rId30"/>
    <p:sldMasterId id="2147483720" r:id="rId31"/>
    <p:sldMasterId id="2147483722" r:id="rId32"/>
    <p:sldMasterId id="2147483724" r:id="rId33"/>
    <p:sldMasterId id="2147483726" r:id="rId34"/>
    <p:sldMasterId id="2147483728" r:id="rId35"/>
    <p:sldMasterId id="2147483730" r:id="rId36"/>
    <p:sldMasterId id="2147483732" r:id="rId37"/>
    <p:sldMasterId id="2147483734" r:id="rId38"/>
    <p:sldMasterId id="2147483736" r:id="rId39"/>
    <p:sldMasterId id="2147483738" r:id="rId40"/>
    <p:sldMasterId id="2147483740" r:id="rId41"/>
    <p:sldMasterId id="2147483742" r:id="rId42"/>
    <p:sldMasterId id="2147483744" r:id="rId43"/>
    <p:sldMasterId id="2147483746" r:id="rId44"/>
    <p:sldMasterId id="2147483748" r:id="rId45"/>
    <p:sldMasterId id="2147483750" r:id="rId46"/>
    <p:sldMasterId id="2147483752" r:id="rId47"/>
    <p:sldMasterId id="2147483754" r:id="rId48"/>
    <p:sldMasterId id="2147483756" r:id="rId49"/>
    <p:sldMasterId id="2147483758" r:id="rId50"/>
    <p:sldMasterId id="2147483760" r:id="rId51"/>
    <p:sldMasterId id="2147483762" r:id="rId52"/>
    <p:sldMasterId id="2147483764" r:id="rId53"/>
  </p:sldMasterIdLst>
  <p:notesMasterIdLst>
    <p:notesMasterId r:id="rId111"/>
  </p:notesMasterIdLst>
  <p:sldIdLst>
    <p:sldId id="258" r:id="rId54"/>
    <p:sldId id="259" r:id="rId55"/>
    <p:sldId id="260" r:id="rId56"/>
    <p:sldId id="261" r:id="rId57"/>
    <p:sldId id="262" r:id="rId58"/>
    <p:sldId id="263" r:id="rId59"/>
    <p:sldId id="264" r:id="rId60"/>
    <p:sldId id="265" r:id="rId61"/>
    <p:sldId id="266" r:id="rId62"/>
    <p:sldId id="257" r:id="rId63"/>
    <p:sldId id="269" r:id="rId64"/>
    <p:sldId id="270" r:id="rId65"/>
    <p:sldId id="271" r:id="rId66"/>
    <p:sldId id="272" r:id="rId67"/>
    <p:sldId id="273" r:id="rId68"/>
    <p:sldId id="274" r:id="rId69"/>
    <p:sldId id="275" r:id="rId70"/>
    <p:sldId id="276" r:id="rId71"/>
    <p:sldId id="277" r:id="rId72"/>
    <p:sldId id="278" r:id="rId73"/>
    <p:sldId id="279" r:id="rId74"/>
    <p:sldId id="280" r:id="rId75"/>
    <p:sldId id="281" r:id="rId76"/>
    <p:sldId id="282" r:id="rId77"/>
    <p:sldId id="283" r:id="rId78"/>
    <p:sldId id="284" r:id="rId79"/>
    <p:sldId id="285" r:id="rId80"/>
    <p:sldId id="286" r:id="rId81"/>
    <p:sldId id="287" r:id="rId82"/>
    <p:sldId id="288" r:id="rId83"/>
    <p:sldId id="289" r:id="rId84"/>
    <p:sldId id="290" r:id="rId85"/>
    <p:sldId id="291" r:id="rId86"/>
    <p:sldId id="292" r:id="rId87"/>
    <p:sldId id="293" r:id="rId88"/>
    <p:sldId id="294" r:id="rId89"/>
    <p:sldId id="295" r:id="rId90"/>
    <p:sldId id="296" r:id="rId91"/>
    <p:sldId id="297" r:id="rId92"/>
    <p:sldId id="298" r:id="rId93"/>
    <p:sldId id="299" r:id="rId94"/>
    <p:sldId id="300" r:id="rId95"/>
    <p:sldId id="301" r:id="rId96"/>
    <p:sldId id="302" r:id="rId97"/>
    <p:sldId id="303" r:id="rId98"/>
    <p:sldId id="304" r:id="rId99"/>
    <p:sldId id="305" r:id="rId100"/>
    <p:sldId id="306" r:id="rId101"/>
    <p:sldId id="307" r:id="rId102"/>
    <p:sldId id="308" r:id="rId103"/>
    <p:sldId id="309" r:id="rId104"/>
    <p:sldId id="310" r:id="rId105"/>
    <p:sldId id="311" r:id="rId106"/>
    <p:sldId id="312" r:id="rId107"/>
    <p:sldId id="313" r:id="rId108"/>
    <p:sldId id="314" r:id="rId109"/>
    <p:sldId id="268" r:id="rId1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62" autoAdjust="0"/>
  </p:normalViewPr>
  <p:slideViewPr>
    <p:cSldViewPr>
      <p:cViewPr>
        <p:scale>
          <a:sx n="66" d="100"/>
          <a:sy n="66" d="100"/>
        </p:scale>
        <p:origin x="-588"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0.xml"/><Relationship Id="rId68" Type="http://schemas.openxmlformats.org/officeDocument/2006/relationships/slide" Target="slides/slide15.xml"/><Relationship Id="rId84" Type="http://schemas.openxmlformats.org/officeDocument/2006/relationships/slide" Target="slides/slide31.xml"/><Relationship Id="rId89" Type="http://schemas.openxmlformats.org/officeDocument/2006/relationships/slide" Target="slides/slide36.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5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5.xml"/><Relationship Id="rId66" Type="http://schemas.openxmlformats.org/officeDocument/2006/relationships/slide" Target="slides/slide13.xml"/><Relationship Id="rId74" Type="http://schemas.openxmlformats.org/officeDocument/2006/relationships/slide" Target="slides/slide21.xml"/><Relationship Id="rId79" Type="http://schemas.openxmlformats.org/officeDocument/2006/relationships/slide" Target="slides/slide26.xml"/><Relationship Id="rId87" Type="http://schemas.openxmlformats.org/officeDocument/2006/relationships/slide" Target="slides/slide34.xml"/><Relationship Id="rId102" Type="http://schemas.openxmlformats.org/officeDocument/2006/relationships/slide" Target="slides/slide49.xml"/><Relationship Id="rId110" Type="http://schemas.openxmlformats.org/officeDocument/2006/relationships/slide" Target="slides/slide57.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8.xml"/><Relationship Id="rId82" Type="http://schemas.openxmlformats.org/officeDocument/2006/relationships/slide" Target="slides/slide29.xml"/><Relationship Id="rId90" Type="http://schemas.openxmlformats.org/officeDocument/2006/relationships/slide" Target="slides/slide37.xml"/><Relationship Id="rId95"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3.xml"/><Relationship Id="rId64" Type="http://schemas.openxmlformats.org/officeDocument/2006/relationships/slide" Target="slides/slide11.xml"/><Relationship Id="rId69" Type="http://schemas.openxmlformats.org/officeDocument/2006/relationships/slide" Target="slides/slide16.xml"/><Relationship Id="rId77" Type="http://schemas.openxmlformats.org/officeDocument/2006/relationships/slide" Target="slides/slide24.xml"/><Relationship Id="rId100" Type="http://schemas.openxmlformats.org/officeDocument/2006/relationships/slide" Target="slides/slide47.xml"/><Relationship Id="rId105" Type="http://schemas.openxmlformats.org/officeDocument/2006/relationships/slide" Target="slides/slide52.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9.xml"/><Relationship Id="rId80" Type="http://schemas.openxmlformats.org/officeDocument/2006/relationships/slide" Target="slides/slide27.xml"/><Relationship Id="rId85" Type="http://schemas.openxmlformats.org/officeDocument/2006/relationships/slide" Target="slides/slide32.xml"/><Relationship Id="rId93" Type="http://schemas.openxmlformats.org/officeDocument/2006/relationships/slide" Target="slides/slide40.xml"/><Relationship Id="rId98"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6.xml"/><Relationship Id="rId67" Type="http://schemas.openxmlformats.org/officeDocument/2006/relationships/slide" Target="slides/slide14.xml"/><Relationship Id="rId103" Type="http://schemas.openxmlformats.org/officeDocument/2006/relationships/slide" Target="slides/slide50.xml"/><Relationship Id="rId108" Type="http://schemas.openxmlformats.org/officeDocument/2006/relationships/slide" Target="slides/slide5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xml"/><Relationship Id="rId62" Type="http://schemas.openxmlformats.org/officeDocument/2006/relationships/slide" Target="slides/slide9.xml"/><Relationship Id="rId70" Type="http://schemas.openxmlformats.org/officeDocument/2006/relationships/slide" Target="slides/slide17.xml"/><Relationship Id="rId75" Type="http://schemas.openxmlformats.org/officeDocument/2006/relationships/slide" Target="slides/slide22.xml"/><Relationship Id="rId83" Type="http://schemas.openxmlformats.org/officeDocument/2006/relationships/slide" Target="slides/slide30.xml"/><Relationship Id="rId88" Type="http://schemas.openxmlformats.org/officeDocument/2006/relationships/slide" Target="slides/slide35.xml"/><Relationship Id="rId91" Type="http://schemas.openxmlformats.org/officeDocument/2006/relationships/slide" Target="slides/slide38.xml"/><Relationship Id="rId96" Type="http://schemas.openxmlformats.org/officeDocument/2006/relationships/slide" Target="slides/slide4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4.xml"/><Relationship Id="rId106" Type="http://schemas.openxmlformats.org/officeDocument/2006/relationships/slide" Target="slides/slide53.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7.xml"/><Relationship Id="rId65" Type="http://schemas.openxmlformats.org/officeDocument/2006/relationships/slide" Target="slides/slide12.xml"/><Relationship Id="rId73" Type="http://schemas.openxmlformats.org/officeDocument/2006/relationships/slide" Target="slides/slide20.xml"/><Relationship Id="rId78" Type="http://schemas.openxmlformats.org/officeDocument/2006/relationships/slide" Target="slides/slide25.xml"/><Relationship Id="rId81" Type="http://schemas.openxmlformats.org/officeDocument/2006/relationships/slide" Target="slides/slide28.xml"/><Relationship Id="rId86" Type="http://schemas.openxmlformats.org/officeDocument/2006/relationships/slide" Target="slides/slide33.xml"/><Relationship Id="rId94" Type="http://schemas.openxmlformats.org/officeDocument/2006/relationships/slide" Target="slides/slide41.xml"/><Relationship Id="rId99" Type="http://schemas.openxmlformats.org/officeDocument/2006/relationships/slide" Target="slides/slide46.xml"/><Relationship Id="rId101"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2.xml"/><Relationship Id="rId76" Type="http://schemas.openxmlformats.org/officeDocument/2006/relationships/slide" Target="slides/slide23.xml"/><Relationship Id="rId97" Type="http://schemas.openxmlformats.org/officeDocument/2006/relationships/slide" Target="slides/slide44.xml"/><Relationship Id="rId104"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18.xml"/><Relationship Id="rId92" Type="http://schemas.openxmlformats.org/officeDocument/2006/relationships/slide" Target="slides/slide39.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885CFD4F-45EF-45B2-BFD5-8CFFC834DC69}">
      <dgm:prSet/>
      <dgm:spPr/>
      <dgm:t>
        <a:bodyPr/>
        <a:lstStyle/>
        <a:p>
          <a:pPr rtl="0"/>
          <a:r>
            <a:rPr lang="en-US" b="1" dirty="0" smtClean="0"/>
            <a:t>Entrepreneurial Librarian</a:t>
          </a:r>
          <a:endParaRPr lang="en-US" dirty="0"/>
        </a:p>
      </dgm:t>
    </dgm:pt>
    <dgm:pt modelId="{7D5E92EE-BCBD-425B-A56E-3BBE76BB67BE}" type="parTrans" cxnId="{321C6963-F722-40A7-8AA0-B865B7050BF5}">
      <dgm:prSet/>
      <dgm:spPr/>
      <dgm:t>
        <a:bodyPr/>
        <a:lstStyle/>
        <a:p>
          <a:endParaRPr lang="en-US"/>
        </a:p>
      </dgm:t>
    </dgm:pt>
    <dgm:pt modelId="{0BA81439-45EA-4387-A5B8-830D10220D4E}" type="sibTrans" cxnId="{321C6963-F722-40A7-8AA0-B865B7050BF5}">
      <dgm:prSet/>
      <dgm:spPr/>
      <dgm:t>
        <a:bodyPr/>
        <a:lstStyle/>
        <a:p>
          <a:endParaRPr lang="en-US"/>
        </a:p>
      </dgm:t>
    </dgm:pt>
    <dgm:pt modelId="{6FD03DC8-1A10-4F7B-8ECA-F944782568DD}">
      <dgm:prSet/>
      <dgm:spPr/>
      <dgm:t>
        <a:bodyPr/>
        <a:lstStyle/>
        <a:p>
          <a:pPr rtl="0"/>
          <a:r>
            <a:rPr lang="en-US" b="1" dirty="0" smtClean="0"/>
            <a:t>Plans to succeed</a:t>
          </a:r>
          <a:endParaRPr lang="en-US" dirty="0"/>
        </a:p>
      </dgm:t>
    </dgm:pt>
    <dgm:pt modelId="{FB3478FA-BFD9-4047-852C-39B195DDBAB7}" type="parTrans" cxnId="{5E603442-598F-47A8-8010-E952FDC9254C}">
      <dgm:prSet/>
      <dgm:spPr/>
      <dgm:t>
        <a:bodyPr/>
        <a:lstStyle/>
        <a:p>
          <a:endParaRPr lang="en-US"/>
        </a:p>
      </dgm:t>
    </dgm:pt>
    <dgm:pt modelId="{20195866-0776-4F86-B92C-5793EFC50EE1}" type="sibTrans" cxnId="{5E603442-598F-47A8-8010-E952FDC9254C}">
      <dgm:prSet/>
      <dgm:spPr/>
      <dgm:t>
        <a:bodyPr/>
        <a:lstStyle/>
        <a:p>
          <a:endParaRPr lang="en-US"/>
        </a:p>
      </dgm:t>
    </dgm:pt>
    <dgm:pt modelId="{30F0BCDB-5E2D-4872-AD11-7685476011EC}">
      <dgm:prSet/>
      <dgm:spPr/>
      <dgm:t>
        <a:bodyPr/>
        <a:lstStyle/>
        <a:p>
          <a:pPr rtl="0"/>
          <a:r>
            <a:rPr lang="en-US" b="1" dirty="0" smtClean="0"/>
            <a:t>Proactive</a:t>
          </a:r>
          <a:endParaRPr lang="en-US" dirty="0"/>
        </a:p>
      </dgm:t>
    </dgm:pt>
    <dgm:pt modelId="{F3A8DB98-60C6-4201-8352-44B86A01464C}" type="parTrans" cxnId="{1D7BC698-62FD-4E3E-91B0-925644019E83}">
      <dgm:prSet/>
      <dgm:spPr/>
      <dgm:t>
        <a:bodyPr/>
        <a:lstStyle/>
        <a:p>
          <a:endParaRPr lang="en-US"/>
        </a:p>
      </dgm:t>
    </dgm:pt>
    <dgm:pt modelId="{817F537D-8B8D-4926-A475-2747C25AAA2B}" type="sibTrans" cxnId="{1D7BC698-62FD-4E3E-91B0-925644019E83}">
      <dgm:prSet/>
      <dgm:spPr/>
      <dgm:t>
        <a:bodyPr/>
        <a:lstStyle/>
        <a:p>
          <a:endParaRPr lang="en-US"/>
        </a:p>
      </dgm:t>
    </dgm:pt>
    <dgm:pt modelId="{7F08CDCA-9629-4540-B78E-A98F68EE1F5E}">
      <dgm:prSet/>
      <dgm:spPr/>
      <dgm:t>
        <a:bodyPr/>
        <a:lstStyle/>
        <a:p>
          <a:pPr rtl="0"/>
          <a:r>
            <a:rPr lang="en-US" b="1" dirty="0" smtClean="0"/>
            <a:t>Hires the Person</a:t>
          </a:r>
          <a:endParaRPr lang="en-US" dirty="0"/>
        </a:p>
      </dgm:t>
    </dgm:pt>
    <dgm:pt modelId="{F7F581E7-AF1B-412F-9FE0-203FF274BB9B}" type="parTrans" cxnId="{2F347AD3-34C5-48D9-968E-F58BC60FB152}">
      <dgm:prSet/>
      <dgm:spPr/>
      <dgm:t>
        <a:bodyPr/>
        <a:lstStyle/>
        <a:p>
          <a:endParaRPr lang="en-US"/>
        </a:p>
      </dgm:t>
    </dgm:pt>
    <dgm:pt modelId="{37797DFB-6EF1-4B02-BB85-19444AD89F25}" type="sibTrans" cxnId="{2F347AD3-34C5-48D9-968E-F58BC60FB152}">
      <dgm:prSet/>
      <dgm:spPr/>
      <dgm:t>
        <a:bodyPr/>
        <a:lstStyle/>
        <a:p>
          <a:endParaRPr lang="en-US"/>
        </a:p>
      </dgm:t>
    </dgm:pt>
    <dgm:pt modelId="{867FDA3E-1F9D-4432-BFFE-530F21F1379B}">
      <dgm:prSet/>
      <dgm:spPr/>
      <dgm:t>
        <a:bodyPr/>
        <a:lstStyle/>
        <a:p>
          <a:pPr rtl="0"/>
          <a:r>
            <a:rPr lang="en-US" b="1" dirty="0" smtClean="0"/>
            <a:t>Manages, Coaches &amp; Leads</a:t>
          </a:r>
          <a:endParaRPr lang="en-US" dirty="0"/>
        </a:p>
      </dgm:t>
    </dgm:pt>
    <dgm:pt modelId="{2BA3DB78-A35D-49E0-B81F-CD70D99ABAF6}" type="parTrans" cxnId="{B0EDD58F-D97D-4201-B564-7FA7ADBD4370}">
      <dgm:prSet/>
      <dgm:spPr/>
      <dgm:t>
        <a:bodyPr/>
        <a:lstStyle/>
        <a:p>
          <a:endParaRPr lang="en-US"/>
        </a:p>
      </dgm:t>
    </dgm:pt>
    <dgm:pt modelId="{48869A14-504F-40B5-9D83-351C974742B0}" type="sibTrans" cxnId="{B0EDD58F-D97D-4201-B564-7FA7ADBD4370}">
      <dgm:prSet/>
      <dgm:spPr/>
      <dgm:t>
        <a:bodyPr/>
        <a:lstStyle/>
        <a:p>
          <a:endParaRPr lang="en-US"/>
        </a:p>
      </dgm:t>
    </dgm:pt>
    <dgm:pt modelId="{AABE9854-D62A-4BA3-B233-2619FEE49E59}">
      <dgm:prSet/>
      <dgm:spPr/>
      <dgm:t>
        <a:bodyPr/>
        <a:lstStyle/>
        <a:p>
          <a:pPr rtl="0"/>
          <a:r>
            <a:rPr lang="en-US" b="1" dirty="0" smtClean="0"/>
            <a:t>Builds a Curriculum</a:t>
          </a:r>
          <a:endParaRPr lang="en-US" b="1" dirty="0"/>
        </a:p>
      </dgm:t>
    </dgm:pt>
    <dgm:pt modelId="{29BE157E-EB5C-469C-AA57-F7E29DB0F296}" type="parTrans" cxnId="{7ED5AEFF-D4AA-4DEB-9288-39EE2D26862E}">
      <dgm:prSet/>
      <dgm:spPr/>
      <dgm:t>
        <a:bodyPr/>
        <a:lstStyle/>
        <a:p>
          <a:endParaRPr lang="en-US"/>
        </a:p>
      </dgm:t>
    </dgm:pt>
    <dgm:pt modelId="{2EDCEBA1-D674-413A-9F98-A56FF05010FF}" type="sibTrans" cxnId="{7ED5AEFF-D4AA-4DEB-9288-39EE2D26862E}">
      <dgm:prSet/>
      <dgm:spPr/>
      <dgm:t>
        <a:bodyPr/>
        <a:lstStyle/>
        <a:p>
          <a:endParaRPr lang="en-US"/>
        </a:p>
      </dgm:t>
    </dgm:pt>
    <dgm:pt modelId="{45B819B8-CF10-4BA1-90D8-040155E41E60}">
      <dgm:prSet/>
      <dgm:spPr/>
      <dgm:t>
        <a:bodyPr/>
        <a:lstStyle/>
        <a:p>
          <a:pPr rtl="0"/>
          <a:r>
            <a:rPr lang="en-US" b="1" dirty="0" smtClean="0"/>
            <a:t>Targeted Marketing</a:t>
          </a:r>
          <a:endParaRPr lang="en-US" dirty="0"/>
        </a:p>
      </dgm:t>
    </dgm:pt>
    <dgm:pt modelId="{56EDCBA8-5D24-43BF-AF62-095BE72CED04}" type="parTrans" cxnId="{42564420-F60C-4AA2-8538-8864E7E73C53}">
      <dgm:prSet/>
      <dgm:spPr/>
      <dgm:t>
        <a:bodyPr/>
        <a:lstStyle/>
        <a:p>
          <a:endParaRPr lang="en-US"/>
        </a:p>
      </dgm:t>
    </dgm:pt>
    <dgm:pt modelId="{E508B6B2-96EE-45B7-A929-41E6FD7C0D5F}" type="sibTrans" cxnId="{42564420-F60C-4AA2-8538-8864E7E73C53}">
      <dgm:prSet/>
      <dgm:spPr/>
      <dgm:t>
        <a:bodyPr/>
        <a:lstStyle/>
        <a:p>
          <a:endParaRPr lang="en-US"/>
        </a:p>
      </dgm:t>
    </dgm:pt>
    <dgm:pt modelId="{7B2DE8CB-C3C6-4E55-B29A-18BCB23B6717}">
      <dgm:prSet/>
      <dgm:spPr/>
      <dgm:t>
        <a:bodyPr/>
        <a:lstStyle/>
        <a:p>
          <a:pPr rtl="0"/>
          <a:r>
            <a:rPr lang="en-US" b="1" dirty="0" smtClean="0"/>
            <a:t>Cultivates “Loyalists”</a:t>
          </a:r>
          <a:endParaRPr lang="en-US" dirty="0"/>
        </a:p>
      </dgm:t>
    </dgm:pt>
    <dgm:pt modelId="{2537C239-59D3-48A1-95C8-DBE900E52932}" type="parTrans" cxnId="{69D1E35F-0BE7-45C9-ABB6-DA7EE7464ACD}">
      <dgm:prSet/>
      <dgm:spPr/>
      <dgm:t>
        <a:bodyPr/>
        <a:lstStyle/>
        <a:p>
          <a:endParaRPr lang="en-US"/>
        </a:p>
      </dgm:t>
    </dgm:pt>
    <dgm:pt modelId="{D9C854CD-C503-43DA-80AE-C1AD6B8ACD41}" type="sibTrans" cxnId="{69D1E35F-0BE7-45C9-ABB6-DA7EE7464ACD}">
      <dgm:prSet/>
      <dgm:spPr/>
      <dgm:t>
        <a:bodyPr/>
        <a:lstStyle/>
        <a:p>
          <a:endParaRPr lang="en-US"/>
        </a:p>
      </dgm:t>
    </dgm:pt>
    <dgm:pt modelId="{C320F2D2-F1BC-4812-935E-06A9F1A26E4E}">
      <dgm:prSet/>
      <dgm:spPr/>
      <dgm:t>
        <a:bodyPr/>
        <a:lstStyle/>
        <a:p>
          <a:pPr rtl="0"/>
          <a:r>
            <a:rPr lang="en-US" b="1" dirty="0" smtClean="0"/>
            <a:t>Prioritizes “Upgrades”</a:t>
          </a:r>
          <a:endParaRPr lang="en-US" dirty="0"/>
        </a:p>
      </dgm:t>
    </dgm:pt>
    <dgm:pt modelId="{C4027F19-44E0-4545-BC4A-0F6C2CCFD467}" type="parTrans" cxnId="{ECFA69E2-35F3-4804-BF63-A76D370F7DC8}">
      <dgm:prSet/>
      <dgm:spPr/>
      <dgm:t>
        <a:bodyPr/>
        <a:lstStyle/>
        <a:p>
          <a:endParaRPr lang="en-US"/>
        </a:p>
      </dgm:t>
    </dgm:pt>
    <dgm:pt modelId="{885C22CC-8F92-409D-9A9F-BBD53C99B35E}" type="sibTrans" cxnId="{ECFA69E2-35F3-4804-BF63-A76D370F7DC8}">
      <dgm:prSet/>
      <dgm:spPr/>
      <dgm:t>
        <a:bodyPr/>
        <a:lstStyle/>
        <a:p>
          <a:endParaRPr lang="en-US"/>
        </a:p>
      </dgm:t>
    </dgm:pt>
    <dgm:pt modelId="{2A57FB90-8DEA-4FF4-952E-8AE32B69CB15}">
      <dgm:prSet/>
      <dgm:spPr/>
      <dgm:t>
        <a:bodyPr/>
        <a:lstStyle/>
        <a:p>
          <a:pPr rtl="0"/>
          <a:r>
            <a:rPr lang="en-US" b="1" dirty="0" smtClean="0"/>
            <a:t>Community-based, organic organization</a:t>
          </a:r>
          <a:endParaRPr lang="en-US" dirty="0"/>
        </a:p>
      </dgm:t>
    </dgm:pt>
    <dgm:pt modelId="{663E728F-485C-40E7-9A83-64684974CE96}" type="parTrans" cxnId="{20210BAD-AD2E-4AB3-ADF0-B1CDA18CAB1C}">
      <dgm:prSet/>
      <dgm:spPr/>
      <dgm:t>
        <a:bodyPr/>
        <a:lstStyle/>
        <a:p>
          <a:endParaRPr lang="en-US"/>
        </a:p>
      </dgm:t>
    </dgm:pt>
    <dgm:pt modelId="{845D7D7C-5832-487F-AE2B-4418B255B6D2}" type="sibTrans" cxnId="{20210BAD-AD2E-4AB3-ADF0-B1CDA18CAB1C}">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2FA771FB-CDEA-4F4B-81DF-870714CC285E}" type="pres">
      <dgm:prSet presAssocID="{885CFD4F-45EF-45B2-BFD5-8CFFC834DC69}" presName="centerShape" presStyleLbl="vennNode1" presStyleIdx="0" presStyleCnt="10"/>
      <dgm:spPr/>
      <dgm:t>
        <a:bodyPr/>
        <a:lstStyle/>
        <a:p>
          <a:endParaRPr lang="en-US"/>
        </a:p>
      </dgm:t>
    </dgm:pt>
    <dgm:pt modelId="{25527774-AF8F-4CA2-ACC4-264E16E0996B}" type="pres">
      <dgm:prSet presAssocID="{6FD03DC8-1A10-4F7B-8ECA-F944782568DD}" presName="node" presStyleLbl="vennNode1" presStyleIdx="1" presStyleCnt="10">
        <dgm:presLayoutVars>
          <dgm:bulletEnabled val="1"/>
        </dgm:presLayoutVars>
      </dgm:prSet>
      <dgm:spPr/>
      <dgm:t>
        <a:bodyPr/>
        <a:lstStyle/>
        <a:p>
          <a:endParaRPr lang="en-US"/>
        </a:p>
      </dgm:t>
    </dgm:pt>
    <dgm:pt modelId="{6F724CE4-4A04-4B7E-9F58-29F5C3A4D644}" type="pres">
      <dgm:prSet presAssocID="{30F0BCDB-5E2D-4872-AD11-7685476011EC}" presName="node" presStyleLbl="vennNode1" presStyleIdx="2" presStyleCnt="10">
        <dgm:presLayoutVars>
          <dgm:bulletEnabled val="1"/>
        </dgm:presLayoutVars>
      </dgm:prSet>
      <dgm:spPr/>
      <dgm:t>
        <a:bodyPr/>
        <a:lstStyle/>
        <a:p>
          <a:endParaRPr lang="en-US"/>
        </a:p>
      </dgm:t>
    </dgm:pt>
    <dgm:pt modelId="{012B411D-8593-4F30-A60C-77AE10D06346}" type="pres">
      <dgm:prSet presAssocID="{7F08CDCA-9629-4540-B78E-A98F68EE1F5E}" presName="node" presStyleLbl="vennNode1" presStyleIdx="3" presStyleCnt="10">
        <dgm:presLayoutVars>
          <dgm:bulletEnabled val="1"/>
        </dgm:presLayoutVars>
      </dgm:prSet>
      <dgm:spPr/>
      <dgm:t>
        <a:bodyPr/>
        <a:lstStyle/>
        <a:p>
          <a:endParaRPr lang="en-US"/>
        </a:p>
      </dgm:t>
    </dgm:pt>
    <dgm:pt modelId="{FC243779-622C-4D47-9FAE-BD93E9A582C7}" type="pres">
      <dgm:prSet presAssocID="{867FDA3E-1F9D-4432-BFFE-530F21F1379B}" presName="node" presStyleLbl="vennNode1" presStyleIdx="4" presStyleCnt="10">
        <dgm:presLayoutVars>
          <dgm:bulletEnabled val="1"/>
        </dgm:presLayoutVars>
      </dgm:prSet>
      <dgm:spPr/>
      <dgm:t>
        <a:bodyPr/>
        <a:lstStyle/>
        <a:p>
          <a:endParaRPr lang="en-US"/>
        </a:p>
      </dgm:t>
    </dgm:pt>
    <dgm:pt modelId="{F7B881C0-AA4F-4D47-8781-AD6758B740DD}" type="pres">
      <dgm:prSet presAssocID="{AABE9854-D62A-4BA3-B233-2619FEE49E59}" presName="node" presStyleLbl="vennNode1" presStyleIdx="5" presStyleCnt="10">
        <dgm:presLayoutVars>
          <dgm:bulletEnabled val="1"/>
        </dgm:presLayoutVars>
      </dgm:prSet>
      <dgm:spPr/>
      <dgm:t>
        <a:bodyPr/>
        <a:lstStyle/>
        <a:p>
          <a:endParaRPr lang="en-US"/>
        </a:p>
      </dgm:t>
    </dgm:pt>
    <dgm:pt modelId="{0AC43291-90FF-416B-9ABA-B6BB94F2C202}" type="pres">
      <dgm:prSet presAssocID="{45B819B8-CF10-4BA1-90D8-040155E41E60}" presName="node" presStyleLbl="vennNode1" presStyleIdx="6" presStyleCnt="10">
        <dgm:presLayoutVars>
          <dgm:bulletEnabled val="1"/>
        </dgm:presLayoutVars>
      </dgm:prSet>
      <dgm:spPr/>
      <dgm:t>
        <a:bodyPr/>
        <a:lstStyle/>
        <a:p>
          <a:endParaRPr lang="en-US"/>
        </a:p>
      </dgm:t>
    </dgm:pt>
    <dgm:pt modelId="{4E38DF8A-0B93-4814-89D7-962D1550FF6C}" type="pres">
      <dgm:prSet presAssocID="{7B2DE8CB-C3C6-4E55-B29A-18BCB23B6717}" presName="node" presStyleLbl="vennNode1" presStyleIdx="7" presStyleCnt="10">
        <dgm:presLayoutVars>
          <dgm:bulletEnabled val="1"/>
        </dgm:presLayoutVars>
      </dgm:prSet>
      <dgm:spPr/>
      <dgm:t>
        <a:bodyPr/>
        <a:lstStyle/>
        <a:p>
          <a:endParaRPr lang="en-US"/>
        </a:p>
      </dgm:t>
    </dgm:pt>
    <dgm:pt modelId="{E2F599F9-FDA7-405C-A6B6-C232BCB36C29}" type="pres">
      <dgm:prSet presAssocID="{C320F2D2-F1BC-4812-935E-06A9F1A26E4E}" presName="node" presStyleLbl="vennNode1" presStyleIdx="8" presStyleCnt="10">
        <dgm:presLayoutVars>
          <dgm:bulletEnabled val="1"/>
        </dgm:presLayoutVars>
      </dgm:prSet>
      <dgm:spPr/>
      <dgm:t>
        <a:bodyPr/>
        <a:lstStyle/>
        <a:p>
          <a:endParaRPr lang="en-US"/>
        </a:p>
      </dgm:t>
    </dgm:pt>
    <dgm:pt modelId="{CF52CECA-0F9A-4F72-94C6-EFC65E6B93BA}" type="pres">
      <dgm:prSet presAssocID="{2A57FB90-8DEA-4FF4-952E-8AE32B69CB15}" presName="node" presStyleLbl="vennNode1" presStyleIdx="9" presStyleCnt="10">
        <dgm:presLayoutVars>
          <dgm:bulletEnabled val="1"/>
        </dgm:presLayoutVars>
      </dgm:prSet>
      <dgm:spPr/>
      <dgm:t>
        <a:bodyPr/>
        <a:lstStyle/>
        <a:p>
          <a:endParaRPr lang="en-US"/>
        </a:p>
      </dgm:t>
    </dgm:pt>
  </dgm:ptLst>
  <dgm:cxnLst>
    <dgm:cxn modelId="{2F347AD3-34C5-48D9-968E-F58BC60FB152}" srcId="{885CFD4F-45EF-45B2-BFD5-8CFFC834DC69}" destId="{7F08CDCA-9629-4540-B78E-A98F68EE1F5E}" srcOrd="2" destOrd="0" parTransId="{F7F581E7-AF1B-412F-9FE0-203FF274BB9B}" sibTransId="{37797DFB-6EF1-4B02-BB85-19444AD89F25}"/>
    <dgm:cxn modelId="{BF9A48B4-28F7-426E-B457-7C9099A315D5}" type="presOf" srcId="{867FDA3E-1F9D-4432-BFFE-530F21F1379B}" destId="{FC243779-622C-4D47-9FAE-BD93E9A582C7}" srcOrd="0" destOrd="0" presId="urn:microsoft.com/office/officeart/2005/8/layout/radial3"/>
    <dgm:cxn modelId="{05C7636D-B7E7-4E0A-95E0-988694B2D30B}" type="presOf" srcId="{30F0BCDB-5E2D-4872-AD11-7685476011EC}" destId="{6F724CE4-4A04-4B7E-9F58-29F5C3A4D644}" srcOrd="0" destOrd="0" presId="urn:microsoft.com/office/officeart/2005/8/layout/radial3"/>
    <dgm:cxn modelId="{5E603442-598F-47A8-8010-E952FDC9254C}" srcId="{885CFD4F-45EF-45B2-BFD5-8CFFC834DC69}" destId="{6FD03DC8-1A10-4F7B-8ECA-F944782568DD}" srcOrd="0" destOrd="0" parTransId="{FB3478FA-BFD9-4047-852C-39B195DDBAB7}" sibTransId="{20195866-0776-4F86-B92C-5793EFC50EE1}"/>
    <dgm:cxn modelId="{B0EDD58F-D97D-4201-B564-7FA7ADBD4370}" srcId="{885CFD4F-45EF-45B2-BFD5-8CFFC834DC69}" destId="{867FDA3E-1F9D-4432-BFFE-530F21F1379B}" srcOrd="3" destOrd="0" parTransId="{2BA3DB78-A35D-49E0-B81F-CD70D99ABAF6}" sibTransId="{48869A14-504F-40B5-9D83-351C974742B0}"/>
    <dgm:cxn modelId="{2333203A-C900-471F-86EB-38C49F096968}" type="presOf" srcId="{885CFD4F-45EF-45B2-BFD5-8CFFC834DC69}" destId="{2FA771FB-CDEA-4F4B-81DF-870714CC285E}" srcOrd="0" destOrd="0" presId="urn:microsoft.com/office/officeart/2005/8/layout/radial3"/>
    <dgm:cxn modelId="{1D7BC698-62FD-4E3E-91B0-925644019E83}" srcId="{885CFD4F-45EF-45B2-BFD5-8CFFC834DC69}" destId="{30F0BCDB-5E2D-4872-AD11-7685476011EC}" srcOrd="1" destOrd="0" parTransId="{F3A8DB98-60C6-4201-8352-44B86A01464C}" sibTransId="{817F537D-8B8D-4926-A475-2747C25AAA2B}"/>
    <dgm:cxn modelId="{7ED5AEFF-D4AA-4DEB-9288-39EE2D26862E}" srcId="{885CFD4F-45EF-45B2-BFD5-8CFFC834DC69}" destId="{AABE9854-D62A-4BA3-B233-2619FEE49E59}" srcOrd="4" destOrd="0" parTransId="{29BE157E-EB5C-469C-AA57-F7E29DB0F296}" sibTransId="{2EDCEBA1-D674-413A-9F98-A56FF05010FF}"/>
    <dgm:cxn modelId="{AF0587A1-6EA4-4032-B80E-2CD3798216F0}" type="presOf" srcId="{C320F2D2-F1BC-4812-935E-06A9F1A26E4E}" destId="{E2F599F9-FDA7-405C-A6B6-C232BCB36C29}" srcOrd="0" destOrd="0" presId="urn:microsoft.com/office/officeart/2005/8/layout/radial3"/>
    <dgm:cxn modelId="{5417885F-75D2-4D54-A8BD-356DBE20AB14}" type="presOf" srcId="{7B2DE8CB-C3C6-4E55-B29A-18BCB23B6717}" destId="{4E38DF8A-0B93-4814-89D7-962D1550FF6C}" srcOrd="0" destOrd="0" presId="urn:microsoft.com/office/officeart/2005/8/layout/radial3"/>
    <dgm:cxn modelId="{69D1E35F-0BE7-45C9-ABB6-DA7EE7464ACD}" srcId="{885CFD4F-45EF-45B2-BFD5-8CFFC834DC69}" destId="{7B2DE8CB-C3C6-4E55-B29A-18BCB23B6717}" srcOrd="6" destOrd="0" parTransId="{2537C239-59D3-48A1-95C8-DBE900E52932}" sibTransId="{D9C854CD-C503-43DA-80AE-C1AD6B8ACD41}"/>
    <dgm:cxn modelId="{C73C389F-7785-4AB5-B938-951BBD6B0382}" type="presOf" srcId="{AABE9854-D62A-4BA3-B233-2619FEE49E59}" destId="{F7B881C0-AA4F-4D47-8781-AD6758B740DD}" srcOrd="0" destOrd="0" presId="urn:microsoft.com/office/officeart/2005/8/layout/radial3"/>
    <dgm:cxn modelId="{830108FE-7015-4B68-A984-60EB5DC881FB}" type="presOf" srcId="{7F08CDCA-9629-4540-B78E-A98F68EE1F5E}" destId="{012B411D-8593-4F30-A60C-77AE10D06346}" srcOrd="0" destOrd="0" presId="urn:microsoft.com/office/officeart/2005/8/layout/radial3"/>
    <dgm:cxn modelId="{5C879E29-C82A-4F3E-B123-3E5B18721B6A}" type="presOf" srcId="{2A57FB90-8DEA-4FF4-952E-8AE32B69CB15}" destId="{CF52CECA-0F9A-4F72-94C6-EFC65E6B93BA}" srcOrd="0" destOrd="0" presId="urn:microsoft.com/office/officeart/2005/8/layout/radial3"/>
    <dgm:cxn modelId="{058C24BA-53DC-4B43-90C6-ECB2595DF781}" type="presOf" srcId="{45B819B8-CF10-4BA1-90D8-040155E41E60}" destId="{0AC43291-90FF-416B-9ABA-B6BB94F2C202}" srcOrd="0" destOrd="0" presId="urn:microsoft.com/office/officeart/2005/8/layout/radial3"/>
    <dgm:cxn modelId="{AD6829BD-24E1-441B-8CB7-3C97242B6714}" type="presOf" srcId="{6FD03DC8-1A10-4F7B-8ECA-F944782568DD}" destId="{25527774-AF8F-4CA2-ACC4-264E16E0996B}" srcOrd="0" destOrd="0" presId="urn:microsoft.com/office/officeart/2005/8/layout/radial3"/>
    <dgm:cxn modelId="{321C6963-F722-40A7-8AA0-B865B7050BF5}" srcId="{C8A722B5-7567-47A4-BFB9-D878C4C1A59D}" destId="{885CFD4F-45EF-45B2-BFD5-8CFFC834DC69}" srcOrd="0" destOrd="0" parTransId="{7D5E92EE-BCBD-425B-A56E-3BBE76BB67BE}" sibTransId="{0BA81439-45EA-4387-A5B8-830D10220D4E}"/>
    <dgm:cxn modelId="{0511BD36-29CC-4A23-8054-792DFE51F8DA}" type="presOf" srcId="{C8A722B5-7567-47A4-BFB9-D878C4C1A59D}" destId="{6630C6BE-0848-4A73-A41E-D427085858B2}" srcOrd="0" destOrd="0" presId="urn:microsoft.com/office/officeart/2005/8/layout/radial3"/>
    <dgm:cxn modelId="{42564420-F60C-4AA2-8538-8864E7E73C53}" srcId="{885CFD4F-45EF-45B2-BFD5-8CFFC834DC69}" destId="{45B819B8-CF10-4BA1-90D8-040155E41E60}" srcOrd="5" destOrd="0" parTransId="{56EDCBA8-5D24-43BF-AF62-095BE72CED04}" sibTransId="{E508B6B2-96EE-45B7-A929-41E6FD7C0D5F}"/>
    <dgm:cxn modelId="{20210BAD-AD2E-4AB3-ADF0-B1CDA18CAB1C}" srcId="{885CFD4F-45EF-45B2-BFD5-8CFFC834DC69}" destId="{2A57FB90-8DEA-4FF4-952E-8AE32B69CB15}" srcOrd="8" destOrd="0" parTransId="{663E728F-485C-40E7-9A83-64684974CE96}" sibTransId="{845D7D7C-5832-487F-AE2B-4418B255B6D2}"/>
    <dgm:cxn modelId="{ECFA69E2-35F3-4804-BF63-A76D370F7DC8}" srcId="{885CFD4F-45EF-45B2-BFD5-8CFFC834DC69}" destId="{C320F2D2-F1BC-4812-935E-06A9F1A26E4E}" srcOrd="7" destOrd="0" parTransId="{C4027F19-44E0-4545-BC4A-0F6C2CCFD467}" sibTransId="{885C22CC-8F92-409D-9A9F-BBD53C99B35E}"/>
    <dgm:cxn modelId="{ACB034C6-513C-4302-B0A3-6B172229784B}" type="presParOf" srcId="{6630C6BE-0848-4A73-A41E-D427085858B2}" destId="{12C59063-970F-4B95-8F6A-80116C96CDB8}" srcOrd="0" destOrd="0" presId="urn:microsoft.com/office/officeart/2005/8/layout/radial3"/>
    <dgm:cxn modelId="{B19FAE5F-63E3-4A12-A98B-2330C850FD4B}" type="presParOf" srcId="{12C59063-970F-4B95-8F6A-80116C96CDB8}" destId="{2FA771FB-CDEA-4F4B-81DF-870714CC285E}" srcOrd="0" destOrd="0" presId="urn:microsoft.com/office/officeart/2005/8/layout/radial3"/>
    <dgm:cxn modelId="{3D2A42C3-4F4C-4067-AF4B-B030603D2684}" type="presParOf" srcId="{12C59063-970F-4B95-8F6A-80116C96CDB8}" destId="{25527774-AF8F-4CA2-ACC4-264E16E0996B}" srcOrd="1" destOrd="0" presId="urn:microsoft.com/office/officeart/2005/8/layout/radial3"/>
    <dgm:cxn modelId="{25982D3A-A2BF-426D-98ED-6A32CF412692}" type="presParOf" srcId="{12C59063-970F-4B95-8F6A-80116C96CDB8}" destId="{6F724CE4-4A04-4B7E-9F58-29F5C3A4D644}" srcOrd="2" destOrd="0" presId="urn:microsoft.com/office/officeart/2005/8/layout/radial3"/>
    <dgm:cxn modelId="{6823F425-8AC2-4E74-83D6-FBDD8C8AEEAD}" type="presParOf" srcId="{12C59063-970F-4B95-8F6A-80116C96CDB8}" destId="{012B411D-8593-4F30-A60C-77AE10D06346}" srcOrd="3" destOrd="0" presId="urn:microsoft.com/office/officeart/2005/8/layout/radial3"/>
    <dgm:cxn modelId="{66925001-4AFD-42FE-8265-9B2496386764}" type="presParOf" srcId="{12C59063-970F-4B95-8F6A-80116C96CDB8}" destId="{FC243779-622C-4D47-9FAE-BD93E9A582C7}" srcOrd="4" destOrd="0" presId="urn:microsoft.com/office/officeart/2005/8/layout/radial3"/>
    <dgm:cxn modelId="{B050B43A-9472-46D4-8584-8322E6F9AB9A}" type="presParOf" srcId="{12C59063-970F-4B95-8F6A-80116C96CDB8}" destId="{F7B881C0-AA4F-4D47-8781-AD6758B740DD}" srcOrd="5" destOrd="0" presId="urn:microsoft.com/office/officeart/2005/8/layout/radial3"/>
    <dgm:cxn modelId="{2501228A-5E76-4ED2-B8EB-5B1B246F6925}" type="presParOf" srcId="{12C59063-970F-4B95-8F6A-80116C96CDB8}" destId="{0AC43291-90FF-416B-9ABA-B6BB94F2C202}" srcOrd="6" destOrd="0" presId="urn:microsoft.com/office/officeart/2005/8/layout/radial3"/>
    <dgm:cxn modelId="{5BF616F7-AD73-45E8-AD51-47384C173909}" type="presParOf" srcId="{12C59063-970F-4B95-8F6A-80116C96CDB8}" destId="{4E38DF8A-0B93-4814-89D7-962D1550FF6C}" srcOrd="7" destOrd="0" presId="urn:microsoft.com/office/officeart/2005/8/layout/radial3"/>
    <dgm:cxn modelId="{A7CDA1AA-FA35-4587-AA54-91F26B099329}" type="presParOf" srcId="{12C59063-970F-4B95-8F6A-80116C96CDB8}" destId="{E2F599F9-FDA7-405C-A6B6-C232BCB36C29}" srcOrd="8" destOrd="0" presId="urn:microsoft.com/office/officeart/2005/8/layout/radial3"/>
    <dgm:cxn modelId="{71F6DC80-EE3D-4A41-9690-79DDCE3FCBED}" type="presParOf" srcId="{12C59063-970F-4B95-8F6A-80116C96CDB8}" destId="{CF52CECA-0F9A-4F72-94C6-EFC65E6B93BA}"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AE39892E-26F2-45C7-BD07-F3FFB82DE6D1}">
      <dgm:prSet/>
      <dgm:spPr/>
      <dgm:t>
        <a:bodyPr/>
        <a:lstStyle/>
        <a:p>
          <a:pPr rtl="0"/>
          <a:r>
            <a:rPr lang="en-US" b="1" dirty="0" smtClean="0"/>
            <a:t>Entrepreneurial Librarian</a:t>
          </a:r>
          <a:endParaRPr lang="en-US" dirty="0"/>
        </a:p>
      </dgm:t>
    </dgm:pt>
    <dgm:pt modelId="{5CB0D9A1-C190-4B6C-A35A-DD7A7AB83CA7}" type="parTrans" cxnId="{E907B77E-92DA-4B17-B868-C5A36B7EE754}">
      <dgm:prSet/>
      <dgm:spPr/>
      <dgm:t>
        <a:bodyPr/>
        <a:lstStyle/>
        <a:p>
          <a:endParaRPr lang="en-US"/>
        </a:p>
      </dgm:t>
    </dgm:pt>
    <dgm:pt modelId="{342DD716-9E5F-4963-B895-DBD1FD7AB309}" type="sibTrans" cxnId="{E907B77E-92DA-4B17-B868-C5A36B7EE754}">
      <dgm:prSet/>
      <dgm:spPr/>
      <dgm:t>
        <a:bodyPr/>
        <a:lstStyle/>
        <a:p>
          <a:endParaRPr lang="en-US"/>
        </a:p>
      </dgm:t>
    </dgm:pt>
    <dgm:pt modelId="{8E55EB35-DBA4-4936-8E2B-EA8B1862EF33}">
      <dgm:prSet/>
      <dgm:spPr/>
      <dgm:t>
        <a:bodyPr/>
        <a:lstStyle/>
        <a:p>
          <a:pPr rtl="0"/>
          <a:r>
            <a:rPr lang="en-US" b="1" dirty="0" smtClean="0"/>
            <a:t>Targeted Marketing</a:t>
          </a:r>
          <a:endParaRPr lang="en-US" dirty="0"/>
        </a:p>
      </dgm:t>
    </dgm:pt>
    <dgm:pt modelId="{11D046E6-9E92-44CE-A9B6-09C954545DD1}" type="parTrans" cxnId="{378766C4-E6A6-4B70-85D6-F5DEA065AE44}">
      <dgm:prSet/>
      <dgm:spPr/>
      <dgm:t>
        <a:bodyPr/>
        <a:lstStyle/>
        <a:p>
          <a:endParaRPr lang="en-US"/>
        </a:p>
      </dgm:t>
    </dgm:pt>
    <dgm:pt modelId="{94B80F5F-2032-4F2D-A8A0-1D7FE6B78EA0}" type="sibTrans" cxnId="{378766C4-E6A6-4B70-85D6-F5DEA065AE44}">
      <dgm:prSet/>
      <dgm:spPr/>
      <dgm:t>
        <a:bodyPr/>
        <a:lstStyle/>
        <a:p>
          <a:endParaRPr lang="en-US"/>
        </a:p>
      </dgm:t>
    </dgm:pt>
    <dgm:pt modelId="{C242DC99-ADFF-4731-ABDB-E504A8B4A2A8}">
      <dgm:prSet custT="1"/>
      <dgm:spPr/>
      <dgm:t>
        <a:bodyPr/>
        <a:lstStyle/>
        <a:p>
          <a:pPr rtl="0"/>
          <a:r>
            <a:rPr lang="en-US" sz="1400" b="1" dirty="0" smtClean="0"/>
            <a:t>Cultivate Loyalists</a:t>
          </a:r>
          <a:endParaRPr lang="en-US" sz="1400" dirty="0"/>
        </a:p>
      </dgm:t>
    </dgm:pt>
    <dgm:pt modelId="{2B6654E4-81B7-48A6-8949-B21508227AFE}" type="parTrans" cxnId="{016292DC-EC34-4FBC-972C-51326CA4FF5B}">
      <dgm:prSet/>
      <dgm:spPr/>
      <dgm:t>
        <a:bodyPr/>
        <a:lstStyle/>
        <a:p>
          <a:endParaRPr lang="en-US"/>
        </a:p>
      </dgm:t>
    </dgm:pt>
    <dgm:pt modelId="{2C578C46-1F8A-4B25-8A6E-311CBCDD41E5}" type="sibTrans" cxnId="{016292DC-EC34-4FBC-972C-51326CA4FF5B}">
      <dgm:prSet/>
      <dgm:spPr/>
      <dgm:t>
        <a:bodyPr/>
        <a:lstStyle/>
        <a:p>
          <a:endParaRPr lang="en-US"/>
        </a:p>
      </dgm:t>
    </dgm:pt>
    <dgm:pt modelId="{BEC2CA14-4DF0-45C0-ADDC-8ABEFFEDA0E1}">
      <dgm:prSet custT="1"/>
      <dgm:spPr/>
      <dgm:t>
        <a:bodyPr/>
        <a:lstStyle/>
        <a:p>
          <a:pPr rtl="0"/>
          <a:r>
            <a:rPr lang="en-US" sz="1200" b="1" dirty="0" smtClean="0"/>
            <a:t>Prioritize Upgrades</a:t>
          </a:r>
          <a:endParaRPr lang="en-US" sz="1200" dirty="0"/>
        </a:p>
      </dgm:t>
    </dgm:pt>
    <dgm:pt modelId="{0793E9B4-829C-43F5-AEAD-FD96C9339B49}" type="parTrans" cxnId="{A5A2F65A-6207-4115-84DC-769E68C37D91}">
      <dgm:prSet/>
      <dgm:spPr/>
      <dgm:t>
        <a:bodyPr/>
        <a:lstStyle/>
        <a:p>
          <a:endParaRPr lang="en-US"/>
        </a:p>
      </dgm:t>
    </dgm:pt>
    <dgm:pt modelId="{438D0B21-6A85-44A2-A56C-2DEC9526F6A6}" type="sibTrans" cxnId="{A5A2F65A-6207-4115-84DC-769E68C37D91}">
      <dgm:prSet/>
      <dgm:spPr/>
      <dgm:t>
        <a:bodyPr/>
        <a:lstStyle/>
        <a:p>
          <a:endParaRPr lang="en-US"/>
        </a:p>
      </dgm:t>
    </dgm:pt>
    <dgm:pt modelId="{2666D26E-D4E0-455A-B9C2-CFAAF3FD41F3}">
      <dgm:prSet custT="1"/>
      <dgm:spPr/>
      <dgm:t>
        <a:bodyPr/>
        <a:lstStyle/>
        <a:p>
          <a:pPr rtl="0"/>
          <a:r>
            <a:rPr lang="en-US" sz="1800" b="1" dirty="0" smtClean="0"/>
            <a:t>Community  -based, organic </a:t>
          </a:r>
          <a:endParaRPr lang="en-US" sz="1800" dirty="0"/>
        </a:p>
      </dgm:t>
    </dgm:pt>
    <dgm:pt modelId="{17B94FD6-FAE3-4DD8-8017-C5F4AAF884DC}" type="parTrans" cxnId="{FAB8299A-9B2F-4490-AD9A-37A0EB75A18A}">
      <dgm:prSet/>
      <dgm:spPr/>
      <dgm:t>
        <a:bodyPr/>
        <a:lstStyle/>
        <a:p>
          <a:endParaRPr lang="en-US"/>
        </a:p>
      </dgm:t>
    </dgm:pt>
    <dgm:pt modelId="{DDBE4C7D-DA6A-4828-8771-2C62F8D21CD0}" type="sibTrans" cxnId="{FAB8299A-9B2F-4490-AD9A-37A0EB75A18A}">
      <dgm:prSet/>
      <dgm:spPr/>
      <dgm:t>
        <a:bodyPr/>
        <a:lstStyle/>
        <a:p>
          <a:endParaRPr lang="en-US"/>
        </a:p>
      </dgm:t>
    </dgm:pt>
    <dgm:pt modelId="{7194116D-3E5A-4E2B-94BD-52DAC5D39F45}">
      <dgm:prSet/>
      <dgm:spPr/>
      <dgm:t>
        <a:bodyPr/>
        <a:lstStyle/>
        <a:p>
          <a:pPr rtl="0"/>
          <a:r>
            <a:rPr lang="en-US" b="1" dirty="0" smtClean="0"/>
            <a:t>Plans to succeed</a:t>
          </a:r>
          <a:endParaRPr lang="en-US" dirty="0"/>
        </a:p>
      </dgm:t>
    </dgm:pt>
    <dgm:pt modelId="{F1A91CC7-6DBA-49D9-90F3-6A98445A92E4}" type="parTrans" cxnId="{B754C6A1-504B-4DE7-A01A-793BBEFAFF2A}">
      <dgm:prSet/>
      <dgm:spPr/>
      <dgm:t>
        <a:bodyPr/>
        <a:lstStyle/>
        <a:p>
          <a:endParaRPr lang="en-US"/>
        </a:p>
      </dgm:t>
    </dgm:pt>
    <dgm:pt modelId="{23C2A85F-C414-4F12-B590-75FB354FF96E}" type="sibTrans" cxnId="{B754C6A1-504B-4DE7-A01A-793BBEFAFF2A}">
      <dgm:prSet/>
      <dgm:spPr/>
      <dgm:t>
        <a:bodyPr/>
        <a:lstStyle/>
        <a:p>
          <a:endParaRPr lang="en-US"/>
        </a:p>
      </dgm:t>
    </dgm:pt>
    <dgm:pt modelId="{3F41BAD6-615D-4E0A-98FC-056E19D5FB46}">
      <dgm:prSet/>
      <dgm:spPr/>
      <dgm:t>
        <a:bodyPr/>
        <a:lstStyle/>
        <a:p>
          <a:pPr rtl="0"/>
          <a:r>
            <a:rPr lang="en-US" b="1" dirty="0" smtClean="0"/>
            <a:t>Pro active</a:t>
          </a:r>
          <a:endParaRPr lang="en-US" dirty="0"/>
        </a:p>
      </dgm:t>
    </dgm:pt>
    <dgm:pt modelId="{40FA5749-0936-479D-88B3-16E97F3402AE}" type="parTrans" cxnId="{74D2FADE-3B8D-4C5E-A1AF-243DCB112547}">
      <dgm:prSet/>
      <dgm:spPr/>
      <dgm:t>
        <a:bodyPr/>
        <a:lstStyle/>
        <a:p>
          <a:endParaRPr lang="en-US"/>
        </a:p>
      </dgm:t>
    </dgm:pt>
    <dgm:pt modelId="{3779BE29-41BB-412B-84D2-17A565C450A3}" type="sibTrans" cxnId="{74D2FADE-3B8D-4C5E-A1AF-243DCB112547}">
      <dgm:prSet/>
      <dgm:spPr/>
      <dgm:t>
        <a:bodyPr/>
        <a:lstStyle/>
        <a:p>
          <a:endParaRPr lang="en-US"/>
        </a:p>
      </dgm:t>
    </dgm:pt>
    <dgm:pt modelId="{96EAD250-B8FA-42DA-8BCF-A23257EF5FAD}">
      <dgm:prSet/>
      <dgm:spPr/>
      <dgm:t>
        <a:bodyPr/>
        <a:lstStyle/>
        <a:p>
          <a:pPr rtl="0"/>
          <a:r>
            <a:rPr lang="en-US" b="1" dirty="0" smtClean="0"/>
            <a:t>Hires the Person</a:t>
          </a:r>
          <a:endParaRPr lang="en-US" dirty="0"/>
        </a:p>
      </dgm:t>
    </dgm:pt>
    <dgm:pt modelId="{CAB12C72-18A6-4995-B198-BC8F9840A36A}" type="parTrans" cxnId="{137188EF-D441-443B-9CA9-3FAE8DDFDF41}">
      <dgm:prSet/>
      <dgm:spPr/>
      <dgm:t>
        <a:bodyPr/>
        <a:lstStyle/>
        <a:p>
          <a:endParaRPr lang="en-US"/>
        </a:p>
      </dgm:t>
    </dgm:pt>
    <dgm:pt modelId="{5694B1B5-18E2-4CB3-A145-18A80BD8BB00}" type="sibTrans" cxnId="{137188EF-D441-443B-9CA9-3FAE8DDFDF41}">
      <dgm:prSet/>
      <dgm:spPr/>
      <dgm:t>
        <a:bodyPr/>
        <a:lstStyle/>
        <a:p>
          <a:endParaRPr lang="en-US"/>
        </a:p>
      </dgm:t>
    </dgm:pt>
    <dgm:pt modelId="{A4FD85C4-235E-4A80-A1A7-2B548AA0F80A}">
      <dgm:prSet/>
      <dgm:spPr/>
      <dgm:t>
        <a:bodyPr/>
        <a:lstStyle/>
        <a:p>
          <a:pPr rtl="0"/>
          <a:r>
            <a:rPr lang="en-US" b="1" dirty="0" smtClean="0"/>
            <a:t>Manages, Coaches &amp; Leads</a:t>
          </a:r>
          <a:endParaRPr lang="en-US" dirty="0"/>
        </a:p>
      </dgm:t>
    </dgm:pt>
    <dgm:pt modelId="{F1F77C58-E90E-4664-B97E-9B0CE15EFD57}" type="parTrans" cxnId="{37449650-E8C7-49E8-A2E2-D4FA2E6DBE83}">
      <dgm:prSet/>
      <dgm:spPr/>
      <dgm:t>
        <a:bodyPr/>
        <a:lstStyle/>
        <a:p>
          <a:endParaRPr lang="en-US"/>
        </a:p>
      </dgm:t>
    </dgm:pt>
    <dgm:pt modelId="{FA656AB7-DFC9-495D-8680-AC9AFAA73B71}" type="sibTrans" cxnId="{37449650-E8C7-49E8-A2E2-D4FA2E6DBE83}">
      <dgm:prSet/>
      <dgm:spPr/>
      <dgm:t>
        <a:bodyPr/>
        <a:lstStyle/>
        <a:p>
          <a:endParaRPr lang="en-US"/>
        </a:p>
      </dgm:t>
    </dgm:pt>
    <dgm:pt modelId="{0EDD822A-9640-49C5-BEE5-DD50E184A21A}">
      <dgm:prSet/>
      <dgm:spPr/>
      <dgm:t>
        <a:bodyPr/>
        <a:lstStyle/>
        <a:p>
          <a:pPr rtl="0"/>
          <a:r>
            <a:rPr lang="en-US" b="1" dirty="0" smtClean="0"/>
            <a:t>Builds a Curriculum</a:t>
          </a:r>
          <a:endParaRPr lang="en-US" b="1" dirty="0"/>
        </a:p>
      </dgm:t>
    </dgm:pt>
    <dgm:pt modelId="{E696C942-B8D2-4577-A1FF-E09810924D77}" type="parTrans" cxnId="{EA990C1D-1200-467C-A2A3-5C1C71513703}">
      <dgm:prSet/>
      <dgm:spPr/>
      <dgm:t>
        <a:bodyPr/>
        <a:lstStyle/>
        <a:p>
          <a:endParaRPr lang="en-US"/>
        </a:p>
      </dgm:t>
    </dgm:pt>
    <dgm:pt modelId="{1C6361A4-2ABF-414F-A80C-00F9E74D423E}" type="sibTrans" cxnId="{EA990C1D-1200-467C-A2A3-5C1C71513703}">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FEA745F0-7254-4F77-A510-5BDCA5F81267}" type="pres">
      <dgm:prSet presAssocID="{AE39892E-26F2-45C7-BD07-F3FFB82DE6D1}" presName="centerShape" presStyleLbl="vennNode1" presStyleIdx="0" presStyleCnt="10"/>
      <dgm:spPr/>
      <dgm:t>
        <a:bodyPr/>
        <a:lstStyle/>
        <a:p>
          <a:endParaRPr lang="en-US"/>
        </a:p>
      </dgm:t>
    </dgm:pt>
    <dgm:pt modelId="{9987A9A2-D5A8-45C7-BDB3-64FDBECE6A04}" type="pres">
      <dgm:prSet presAssocID="{8E55EB35-DBA4-4936-8E2B-EA8B1862EF33}" presName="node" presStyleLbl="vennNode1" presStyleIdx="1" presStyleCnt="10">
        <dgm:presLayoutVars>
          <dgm:bulletEnabled val="1"/>
        </dgm:presLayoutVars>
      </dgm:prSet>
      <dgm:spPr/>
      <dgm:t>
        <a:bodyPr/>
        <a:lstStyle/>
        <a:p>
          <a:endParaRPr lang="en-US"/>
        </a:p>
      </dgm:t>
    </dgm:pt>
    <dgm:pt modelId="{6B03F322-9E46-46C6-ACEF-497B1C8C8745}" type="pres">
      <dgm:prSet presAssocID="{C242DC99-ADFF-4731-ABDB-E504A8B4A2A8}" presName="node" presStyleLbl="vennNode1" presStyleIdx="2" presStyleCnt="10">
        <dgm:presLayoutVars>
          <dgm:bulletEnabled val="1"/>
        </dgm:presLayoutVars>
      </dgm:prSet>
      <dgm:spPr/>
      <dgm:t>
        <a:bodyPr/>
        <a:lstStyle/>
        <a:p>
          <a:endParaRPr lang="en-US"/>
        </a:p>
      </dgm:t>
    </dgm:pt>
    <dgm:pt modelId="{B510DFB4-2999-4C32-B85F-84FB11C13C75}" type="pres">
      <dgm:prSet presAssocID="{BEC2CA14-4DF0-45C0-ADDC-8ABEFFEDA0E1}" presName="node" presStyleLbl="vennNode1" presStyleIdx="3" presStyleCnt="10">
        <dgm:presLayoutVars>
          <dgm:bulletEnabled val="1"/>
        </dgm:presLayoutVars>
      </dgm:prSet>
      <dgm:spPr/>
      <dgm:t>
        <a:bodyPr/>
        <a:lstStyle/>
        <a:p>
          <a:endParaRPr lang="en-US"/>
        </a:p>
      </dgm:t>
    </dgm:pt>
    <dgm:pt modelId="{CDF8569E-0EA3-471C-9941-53C6A8FE8338}" type="pres">
      <dgm:prSet presAssocID="{2666D26E-D4E0-455A-B9C2-CFAAF3FD41F3}" presName="node" presStyleLbl="vennNode1" presStyleIdx="4" presStyleCnt="10">
        <dgm:presLayoutVars>
          <dgm:bulletEnabled val="1"/>
        </dgm:presLayoutVars>
      </dgm:prSet>
      <dgm:spPr/>
      <dgm:t>
        <a:bodyPr/>
        <a:lstStyle/>
        <a:p>
          <a:endParaRPr lang="en-US"/>
        </a:p>
      </dgm:t>
    </dgm:pt>
    <dgm:pt modelId="{A27E5EC2-AC19-4AC9-8D3B-9F1B86DA7746}" type="pres">
      <dgm:prSet presAssocID="{7194116D-3E5A-4E2B-94BD-52DAC5D39F45}" presName="node" presStyleLbl="vennNode1" presStyleIdx="5" presStyleCnt="10">
        <dgm:presLayoutVars>
          <dgm:bulletEnabled val="1"/>
        </dgm:presLayoutVars>
      </dgm:prSet>
      <dgm:spPr/>
      <dgm:t>
        <a:bodyPr/>
        <a:lstStyle/>
        <a:p>
          <a:endParaRPr lang="en-US"/>
        </a:p>
      </dgm:t>
    </dgm:pt>
    <dgm:pt modelId="{052AB529-CA82-46D3-A024-C798AB272FA0}" type="pres">
      <dgm:prSet presAssocID="{3F41BAD6-615D-4E0A-98FC-056E19D5FB46}" presName="node" presStyleLbl="vennNode1" presStyleIdx="6" presStyleCnt="10">
        <dgm:presLayoutVars>
          <dgm:bulletEnabled val="1"/>
        </dgm:presLayoutVars>
      </dgm:prSet>
      <dgm:spPr/>
      <dgm:t>
        <a:bodyPr/>
        <a:lstStyle/>
        <a:p>
          <a:endParaRPr lang="en-US"/>
        </a:p>
      </dgm:t>
    </dgm:pt>
    <dgm:pt modelId="{06A314E9-C6B0-4A2E-B988-86CE20EB67A3}" type="pres">
      <dgm:prSet presAssocID="{96EAD250-B8FA-42DA-8BCF-A23257EF5FAD}" presName="node" presStyleLbl="vennNode1" presStyleIdx="7" presStyleCnt="10">
        <dgm:presLayoutVars>
          <dgm:bulletEnabled val="1"/>
        </dgm:presLayoutVars>
      </dgm:prSet>
      <dgm:spPr/>
      <dgm:t>
        <a:bodyPr/>
        <a:lstStyle/>
        <a:p>
          <a:endParaRPr lang="en-US"/>
        </a:p>
      </dgm:t>
    </dgm:pt>
    <dgm:pt modelId="{219EAA68-28CC-4BF7-B0E4-69F8CEA83A0E}" type="pres">
      <dgm:prSet presAssocID="{A4FD85C4-235E-4A80-A1A7-2B548AA0F80A}" presName="node" presStyleLbl="vennNode1" presStyleIdx="8" presStyleCnt="10">
        <dgm:presLayoutVars>
          <dgm:bulletEnabled val="1"/>
        </dgm:presLayoutVars>
      </dgm:prSet>
      <dgm:spPr/>
      <dgm:t>
        <a:bodyPr/>
        <a:lstStyle/>
        <a:p>
          <a:endParaRPr lang="en-US"/>
        </a:p>
      </dgm:t>
    </dgm:pt>
    <dgm:pt modelId="{4171B274-D122-4BA8-A73C-7DEEB22A66DC}" type="pres">
      <dgm:prSet presAssocID="{0EDD822A-9640-49C5-BEE5-DD50E184A21A}" presName="node" presStyleLbl="vennNode1" presStyleIdx="9" presStyleCnt="10">
        <dgm:presLayoutVars>
          <dgm:bulletEnabled val="1"/>
        </dgm:presLayoutVars>
      </dgm:prSet>
      <dgm:spPr/>
      <dgm:t>
        <a:bodyPr/>
        <a:lstStyle/>
        <a:p>
          <a:endParaRPr lang="en-US"/>
        </a:p>
      </dgm:t>
    </dgm:pt>
  </dgm:ptLst>
  <dgm:cxnLst>
    <dgm:cxn modelId="{137188EF-D441-443B-9CA9-3FAE8DDFDF41}" srcId="{AE39892E-26F2-45C7-BD07-F3FFB82DE6D1}" destId="{96EAD250-B8FA-42DA-8BCF-A23257EF5FAD}" srcOrd="6" destOrd="0" parTransId="{CAB12C72-18A6-4995-B198-BC8F9840A36A}" sibTransId="{5694B1B5-18E2-4CB3-A145-18A80BD8BB00}"/>
    <dgm:cxn modelId="{41C9C0BF-2CBB-4938-8245-BB97FFA29323}" type="presOf" srcId="{2666D26E-D4E0-455A-B9C2-CFAAF3FD41F3}" destId="{CDF8569E-0EA3-471C-9941-53C6A8FE8338}" srcOrd="0" destOrd="0" presId="urn:microsoft.com/office/officeart/2005/8/layout/radial3"/>
    <dgm:cxn modelId="{FAB8299A-9B2F-4490-AD9A-37A0EB75A18A}" srcId="{AE39892E-26F2-45C7-BD07-F3FFB82DE6D1}" destId="{2666D26E-D4E0-455A-B9C2-CFAAF3FD41F3}" srcOrd="3" destOrd="0" parTransId="{17B94FD6-FAE3-4DD8-8017-C5F4AAF884DC}" sibTransId="{DDBE4C7D-DA6A-4828-8771-2C62F8D21CD0}"/>
    <dgm:cxn modelId="{EA990C1D-1200-467C-A2A3-5C1C71513703}" srcId="{AE39892E-26F2-45C7-BD07-F3FFB82DE6D1}" destId="{0EDD822A-9640-49C5-BEE5-DD50E184A21A}" srcOrd="8" destOrd="0" parTransId="{E696C942-B8D2-4577-A1FF-E09810924D77}" sibTransId="{1C6361A4-2ABF-414F-A80C-00F9E74D423E}"/>
    <dgm:cxn modelId="{1E06A0C9-4378-4E39-8098-0EDA9EE68320}" type="presOf" srcId="{7194116D-3E5A-4E2B-94BD-52DAC5D39F45}" destId="{A27E5EC2-AC19-4AC9-8D3B-9F1B86DA7746}" srcOrd="0" destOrd="0" presId="urn:microsoft.com/office/officeart/2005/8/layout/radial3"/>
    <dgm:cxn modelId="{8BAB8B02-3992-4985-ABFE-72EA5CD3B751}" type="presOf" srcId="{A4FD85C4-235E-4A80-A1A7-2B548AA0F80A}" destId="{219EAA68-28CC-4BF7-B0E4-69F8CEA83A0E}" srcOrd="0" destOrd="0" presId="urn:microsoft.com/office/officeart/2005/8/layout/radial3"/>
    <dgm:cxn modelId="{016292DC-EC34-4FBC-972C-51326CA4FF5B}" srcId="{AE39892E-26F2-45C7-BD07-F3FFB82DE6D1}" destId="{C242DC99-ADFF-4731-ABDB-E504A8B4A2A8}" srcOrd="1" destOrd="0" parTransId="{2B6654E4-81B7-48A6-8949-B21508227AFE}" sibTransId="{2C578C46-1F8A-4B25-8A6E-311CBCDD41E5}"/>
    <dgm:cxn modelId="{378766C4-E6A6-4B70-85D6-F5DEA065AE44}" srcId="{AE39892E-26F2-45C7-BD07-F3FFB82DE6D1}" destId="{8E55EB35-DBA4-4936-8E2B-EA8B1862EF33}" srcOrd="0" destOrd="0" parTransId="{11D046E6-9E92-44CE-A9B6-09C954545DD1}" sibTransId="{94B80F5F-2032-4F2D-A8A0-1D7FE6B78EA0}"/>
    <dgm:cxn modelId="{38306926-E188-4E98-9D07-A6761413E2F2}" type="presOf" srcId="{C242DC99-ADFF-4731-ABDB-E504A8B4A2A8}" destId="{6B03F322-9E46-46C6-ACEF-497B1C8C8745}" srcOrd="0" destOrd="0" presId="urn:microsoft.com/office/officeart/2005/8/layout/radial3"/>
    <dgm:cxn modelId="{B754C6A1-504B-4DE7-A01A-793BBEFAFF2A}" srcId="{AE39892E-26F2-45C7-BD07-F3FFB82DE6D1}" destId="{7194116D-3E5A-4E2B-94BD-52DAC5D39F45}" srcOrd="4" destOrd="0" parTransId="{F1A91CC7-6DBA-49D9-90F3-6A98445A92E4}" sibTransId="{23C2A85F-C414-4F12-B590-75FB354FF96E}"/>
    <dgm:cxn modelId="{45C363F0-40C9-4383-83AF-E6072648C3E9}" type="presOf" srcId="{C8A722B5-7567-47A4-BFB9-D878C4C1A59D}" destId="{6630C6BE-0848-4A73-A41E-D427085858B2}" srcOrd="0" destOrd="0" presId="urn:microsoft.com/office/officeart/2005/8/layout/radial3"/>
    <dgm:cxn modelId="{2A220581-CB87-43BF-8524-FE7A855285D4}" type="presOf" srcId="{3F41BAD6-615D-4E0A-98FC-056E19D5FB46}" destId="{052AB529-CA82-46D3-A024-C798AB272FA0}" srcOrd="0" destOrd="0" presId="urn:microsoft.com/office/officeart/2005/8/layout/radial3"/>
    <dgm:cxn modelId="{A5A2F65A-6207-4115-84DC-769E68C37D91}" srcId="{AE39892E-26F2-45C7-BD07-F3FFB82DE6D1}" destId="{BEC2CA14-4DF0-45C0-ADDC-8ABEFFEDA0E1}" srcOrd="2" destOrd="0" parTransId="{0793E9B4-829C-43F5-AEAD-FD96C9339B49}" sibTransId="{438D0B21-6A85-44A2-A56C-2DEC9526F6A6}"/>
    <dgm:cxn modelId="{E907B77E-92DA-4B17-B868-C5A36B7EE754}" srcId="{C8A722B5-7567-47A4-BFB9-D878C4C1A59D}" destId="{AE39892E-26F2-45C7-BD07-F3FFB82DE6D1}" srcOrd="0" destOrd="0" parTransId="{5CB0D9A1-C190-4B6C-A35A-DD7A7AB83CA7}" sibTransId="{342DD716-9E5F-4963-B895-DBD1FD7AB309}"/>
    <dgm:cxn modelId="{A07C60BA-0298-4D49-9E59-B949BE6C8064}" type="presOf" srcId="{AE39892E-26F2-45C7-BD07-F3FFB82DE6D1}" destId="{FEA745F0-7254-4F77-A510-5BDCA5F81267}" srcOrd="0" destOrd="0" presId="urn:microsoft.com/office/officeart/2005/8/layout/radial3"/>
    <dgm:cxn modelId="{37449650-E8C7-49E8-A2E2-D4FA2E6DBE83}" srcId="{AE39892E-26F2-45C7-BD07-F3FFB82DE6D1}" destId="{A4FD85C4-235E-4A80-A1A7-2B548AA0F80A}" srcOrd="7" destOrd="0" parTransId="{F1F77C58-E90E-4664-B97E-9B0CE15EFD57}" sibTransId="{FA656AB7-DFC9-495D-8680-AC9AFAA73B71}"/>
    <dgm:cxn modelId="{74D2FADE-3B8D-4C5E-A1AF-243DCB112547}" srcId="{AE39892E-26F2-45C7-BD07-F3FFB82DE6D1}" destId="{3F41BAD6-615D-4E0A-98FC-056E19D5FB46}" srcOrd="5" destOrd="0" parTransId="{40FA5749-0936-479D-88B3-16E97F3402AE}" sibTransId="{3779BE29-41BB-412B-84D2-17A565C450A3}"/>
    <dgm:cxn modelId="{745C01CC-9CCA-49CD-A805-98169C6B40D8}" type="presOf" srcId="{96EAD250-B8FA-42DA-8BCF-A23257EF5FAD}" destId="{06A314E9-C6B0-4A2E-B988-86CE20EB67A3}" srcOrd="0" destOrd="0" presId="urn:microsoft.com/office/officeart/2005/8/layout/radial3"/>
    <dgm:cxn modelId="{C9E46A90-ABEB-4221-923D-E75D87FE2763}" type="presOf" srcId="{0EDD822A-9640-49C5-BEE5-DD50E184A21A}" destId="{4171B274-D122-4BA8-A73C-7DEEB22A66DC}" srcOrd="0" destOrd="0" presId="urn:microsoft.com/office/officeart/2005/8/layout/radial3"/>
    <dgm:cxn modelId="{648B925E-994D-4997-834F-23A721F7BF33}" type="presOf" srcId="{8E55EB35-DBA4-4936-8E2B-EA8B1862EF33}" destId="{9987A9A2-D5A8-45C7-BDB3-64FDBECE6A04}" srcOrd="0" destOrd="0" presId="urn:microsoft.com/office/officeart/2005/8/layout/radial3"/>
    <dgm:cxn modelId="{EB244FD5-D484-4C32-90F7-8422A4E471D5}" type="presOf" srcId="{BEC2CA14-4DF0-45C0-ADDC-8ABEFFEDA0E1}" destId="{B510DFB4-2999-4C32-B85F-84FB11C13C75}" srcOrd="0" destOrd="0" presId="urn:microsoft.com/office/officeart/2005/8/layout/radial3"/>
    <dgm:cxn modelId="{117245A4-0591-4901-8616-5BB2BA0B4B69}" type="presParOf" srcId="{6630C6BE-0848-4A73-A41E-D427085858B2}" destId="{12C59063-970F-4B95-8F6A-80116C96CDB8}" srcOrd="0" destOrd="0" presId="urn:microsoft.com/office/officeart/2005/8/layout/radial3"/>
    <dgm:cxn modelId="{B5781700-338E-46AC-BB3D-26D763021CE4}" type="presParOf" srcId="{12C59063-970F-4B95-8F6A-80116C96CDB8}" destId="{FEA745F0-7254-4F77-A510-5BDCA5F81267}" srcOrd="0" destOrd="0" presId="urn:microsoft.com/office/officeart/2005/8/layout/radial3"/>
    <dgm:cxn modelId="{9557AACD-0459-4E70-938D-8AA91D10B9B1}" type="presParOf" srcId="{12C59063-970F-4B95-8F6A-80116C96CDB8}" destId="{9987A9A2-D5A8-45C7-BDB3-64FDBECE6A04}" srcOrd="1" destOrd="0" presId="urn:microsoft.com/office/officeart/2005/8/layout/radial3"/>
    <dgm:cxn modelId="{5593E74D-0371-49AD-B884-D72A56E886E0}" type="presParOf" srcId="{12C59063-970F-4B95-8F6A-80116C96CDB8}" destId="{6B03F322-9E46-46C6-ACEF-497B1C8C8745}" srcOrd="2" destOrd="0" presId="urn:microsoft.com/office/officeart/2005/8/layout/radial3"/>
    <dgm:cxn modelId="{524D7B4E-C936-4343-B6E7-6F697EED5006}" type="presParOf" srcId="{12C59063-970F-4B95-8F6A-80116C96CDB8}" destId="{B510DFB4-2999-4C32-B85F-84FB11C13C75}" srcOrd="3" destOrd="0" presId="urn:microsoft.com/office/officeart/2005/8/layout/radial3"/>
    <dgm:cxn modelId="{D6D43B06-79E1-4C55-889F-DE2AAD92F411}" type="presParOf" srcId="{12C59063-970F-4B95-8F6A-80116C96CDB8}" destId="{CDF8569E-0EA3-471C-9941-53C6A8FE8338}" srcOrd="4" destOrd="0" presId="urn:microsoft.com/office/officeart/2005/8/layout/radial3"/>
    <dgm:cxn modelId="{F1EAD3A4-0055-44C5-B1E6-F7F0F6E8434E}" type="presParOf" srcId="{12C59063-970F-4B95-8F6A-80116C96CDB8}" destId="{A27E5EC2-AC19-4AC9-8D3B-9F1B86DA7746}" srcOrd="5" destOrd="0" presId="urn:microsoft.com/office/officeart/2005/8/layout/radial3"/>
    <dgm:cxn modelId="{2D792890-D321-40B6-9386-BE242567B2F0}" type="presParOf" srcId="{12C59063-970F-4B95-8F6A-80116C96CDB8}" destId="{052AB529-CA82-46D3-A024-C798AB272FA0}" srcOrd="6" destOrd="0" presId="urn:microsoft.com/office/officeart/2005/8/layout/radial3"/>
    <dgm:cxn modelId="{F0993375-955C-46F1-BA3F-5911D5723550}" type="presParOf" srcId="{12C59063-970F-4B95-8F6A-80116C96CDB8}" destId="{06A314E9-C6B0-4A2E-B988-86CE20EB67A3}" srcOrd="7" destOrd="0" presId="urn:microsoft.com/office/officeart/2005/8/layout/radial3"/>
    <dgm:cxn modelId="{25584406-596B-44D3-B203-F5F2CD379BAE}" type="presParOf" srcId="{12C59063-970F-4B95-8F6A-80116C96CDB8}" destId="{219EAA68-28CC-4BF7-B0E4-69F8CEA83A0E}" srcOrd="8" destOrd="0" presId="urn:microsoft.com/office/officeart/2005/8/layout/radial3"/>
    <dgm:cxn modelId="{30A05ECC-501C-404F-A133-42C3D69F72F1}" type="presParOf" srcId="{12C59063-970F-4B95-8F6A-80116C96CDB8}" destId="{4171B274-D122-4BA8-A73C-7DEEB22A66DC}"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885CFD4F-45EF-45B2-BFD5-8CFFC834DC69}">
      <dgm:prSet/>
      <dgm:spPr/>
      <dgm:t>
        <a:bodyPr/>
        <a:lstStyle/>
        <a:p>
          <a:pPr rtl="0"/>
          <a:r>
            <a:rPr lang="en-US" b="1" dirty="0" smtClean="0"/>
            <a:t>Entrepreneurial Librarian</a:t>
          </a:r>
          <a:endParaRPr lang="en-US" dirty="0"/>
        </a:p>
      </dgm:t>
    </dgm:pt>
    <dgm:pt modelId="{7D5E92EE-BCBD-425B-A56E-3BBE76BB67BE}" type="parTrans" cxnId="{321C6963-F722-40A7-8AA0-B865B7050BF5}">
      <dgm:prSet/>
      <dgm:spPr/>
      <dgm:t>
        <a:bodyPr/>
        <a:lstStyle/>
        <a:p>
          <a:endParaRPr lang="en-US"/>
        </a:p>
      </dgm:t>
    </dgm:pt>
    <dgm:pt modelId="{0BA81439-45EA-4387-A5B8-830D10220D4E}" type="sibTrans" cxnId="{321C6963-F722-40A7-8AA0-B865B7050BF5}">
      <dgm:prSet/>
      <dgm:spPr/>
      <dgm:t>
        <a:bodyPr/>
        <a:lstStyle/>
        <a:p>
          <a:endParaRPr lang="en-US"/>
        </a:p>
      </dgm:t>
    </dgm:pt>
    <dgm:pt modelId="{6FD03DC8-1A10-4F7B-8ECA-F944782568DD}">
      <dgm:prSet/>
      <dgm:spPr/>
      <dgm:t>
        <a:bodyPr/>
        <a:lstStyle/>
        <a:p>
          <a:pPr rtl="0"/>
          <a:r>
            <a:rPr lang="en-US" b="1" dirty="0" smtClean="0"/>
            <a:t>Plans to succeed</a:t>
          </a:r>
          <a:endParaRPr lang="en-US" dirty="0"/>
        </a:p>
      </dgm:t>
    </dgm:pt>
    <dgm:pt modelId="{FB3478FA-BFD9-4047-852C-39B195DDBAB7}" type="parTrans" cxnId="{5E603442-598F-47A8-8010-E952FDC9254C}">
      <dgm:prSet/>
      <dgm:spPr/>
      <dgm:t>
        <a:bodyPr/>
        <a:lstStyle/>
        <a:p>
          <a:endParaRPr lang="en-US"/>
        </a:p>
      </dgm:t>
    </dgm:pt>
    <dgm:pt modelId="{20195866-0776-4F86-B92C-5793EFC50EE1}" type="sibTrans" cxnId="{5E603442-598F-47A8-8010-E952FDC9254C}">
      <dgm:prSet/>
      <dgm:spPr/>
      <dgm:t>
        <a:bodyPr/>
        <a:lstStyle/>
        <a:p>
          <a:endParaRPr lang="en-US"/>
        </a:p>
      </dgm:t>
    </dgm:pt>
    <dgm:pt modelId="{30F0BCDB-5E2D-4872-AD11-7685476011EC}">
      <dgm:prSet/>
      <dgm:spPr/>
      <dgm:t>
        <a:bodyPr/>
        <a:lstStyle/>
        <a:p>
          <a:pPr rtl="0"/>
          <a:r>
            <a:rPr lang="en-US" b="1" dirty="0" smtClean="0"/>
            <a:t>Proactive</a:t>
          </a:r>
          <a:endParaRPr lang="en-US" dirty="0"/>
        </a:p>
      </dgm:t>
    </dgm:pt>
    <dgm:pt modelId="{F3A8DB98-60C6-4201-8352-44B86A01464C}" type="parTrans" cxnId="{1D7BC698-62FD-4E3E-91B0-925644019E83}">
      <dgm:prSet/>
      <dgm:spPr/>
      <dgm:t>
        <a:bodyPr/>
        <a:lstStyle/>
        <a:p>
          <a:endParaRPr lang="en-US"/>
        </a:p>
      </dgm:t>
    </dgm:pt>
    <dgm:pt modelId="{817F537D-8B8D-4926-A475-2747C25AAA2B}" type="sibTrans" cxnId="{1D7BC698-62FD-4E3E-91B0-925644019E83}">
      <dgm:prSet/>
      <dgm:spPr/>
      <dgm:t>
        <a:bodyPr/>
        <a:lstStyle/>
        <a:p>
          <a:endParaRPr lang="en-US"/>
        </a:p>
      </dgm:t>
    </dgm:pt>
    <dgm:pt modelId="{7F08CDCA-9629-4540-B78E-A98F68EE1F5E}">
      <dgm:prSet/>
      <dgm:spPr/>
      <dgm:t>
        <a:bodyPr/>
        <a:lstStyle/>
        <a:p>
          <a:pPr rtl="0"/>
          <a:r>
            <a:rPr lang="en-US" b="1" dirty="0" smtClean="0"/>
            <a:t>Hires the Person</a:t>
          </a:r>
          <a:endParaRPr lang="en-US" dirty="0"/>
        </a:p>
      </dgm:t>
    </dgm:pt>
    <dgm:pt modelId="{F7F581E7-AF1B-412F-9FE0-203FF274BB9B}" type="parTrans" cxnId="{2F347AD3-34C5-48D9-968E-F58BC60FB152}">
      <dgm:prSet/>
      <dgm:spPr/>
      <dgm:t>
        <a:bodyPr/>
        <a:lstStyle/>
        <a:p>
          <a:endParaRPr lang="en-US"/>
        </a:p>
      </dgm:t>
    </dgm:pt>
    <dgm:pt modelId="{37797DFB-6EF1-4B02-BB85-19444AD89F25}" type="sibTrans" cxnId="{2F347AD3-34C5-48D9-968E-F58BC60FB152}">
      <dgm:prSet/>
      <dgm:spPr/>
      <dgm:t>
        <a:bodyPr/>
        <a:lstStyle/>
        <a:p>
          <a:endParaRPr lang="en-US"/>
        </a:p>
      </dgm:t>
    </dgm:pt>
    <dgm:pt modelId="{867FDA3E-1F9D-4432-BFFE-530F21F1379B}">
      <dgm:prSet/>
      <dgm:spPr/>
      <dgm:t>
        <a:bodyPr/>
        <a:lstStyle/>
        <a:p>
          <a:pPr rtl="0"/>
          <a:r>
            <a:rPr lang="en-US" b="1" dirty="0" smtClean="0"/>
            <a:t>Manages, Coaches &amp; Leads</a:t>
          </a:r>
          <a:endParaRPr lang="en-US" dirty="0"/>
        </a:p>
      </dgm:t>
    </dgm:pt>
    <dgm:pt modelId="{2BA3DB78-A35D-49E0-B81F-CD70D99ABAF6}" type="parTrans" cxnId="{B0EDD58F-D97D-4201-B564-7FA7ADBD4370}">
      <dgm:prSet/>
      <dgm:spPr/>
      <dgm:t>
        <a:bodyPr/>
        <a:lstStyle/>
        <a:p>
          <a:endParaRPr lang="en-US"/>
        </a:p>
      </dgm:t>
    </dgm:pt>
    <dgm:pt modelId="{48869A14-504F-40B5-9D83-351C974742B0}" type="sibTrans" cxnId="{B0EDD58F-D97D-4201-B564-7FA7ADBD4370}">
      <dgm:prSet/>
      <dgm:spPr/>
      <dgm:t>
        <a:bodyPr/>
        <a:lstStyle/>
        <a:p>
          <a:endParaRPr lang="en-US"/>
        </a:p>
      </dgm:t>
    </dgm:pt>
    <dgm:pt modelId="{AABE9854-D62A-4BA3-B233-2619FEE49E59}">
      <dgm:prSet/>
      <dgm:spPr/>
      <dgm:t>
        <a:bodyPr/>
        <a:lstStyle/>
        <a:p>
          <a:pPr rtl="0"/>
          <a:r>
            <a:rPr lang="en-US" b="1" dirty="0" smtClean="0"/>
            <a:t>Builds a Curriculum</a:t>
          </a:r>
          <a:endParaRPr lang="en-US" b="1" dirty="0"/>
        </a:p>
      </dgm:t>
    </dgm:pt>
    <dgm:pt modelId="{29BE157E-EB5C-469C-AA57-F7E29DB0F296}" type="parTrans" cxnId="{7ED5AEFF-D4AA-4DEB-9288-39EE2D26862E}">
      <dgm:prSet/>
      <dgm:spPr/>
      <dgm:t>
        <a:bodyPr/>
        <a:lstStyle/>
        <a:p>
          <a:endParaRPr lang="en-US"/>
        </a:p>
      </dgm:t>
    </dgm:pt>
    <dgm:pt modelId="{2EDCEBA1-D674-413A-9F98-A56FF05010FF}" type="sibTrans" cxnId="{7ED5AEFF-D4AA-4DEB-9288-39EE2D26862E}">
      <dgm:prSet/>
      <dgm:spPr/>
      <dgm:t>
        <a:bodyPr/>
        <a:lstStyle/>
        <a:p>
          <a:endParaRPr lang="en-US"/>
        </a:p>
      </dgm:t>
    </dgm:pt>
    <dgm:pt modelId="{45B819B8-CF10-4BA1-90D8-040155E41E60}">
      <dgm:prSet/>
      <dgm:spPr/>
      <dgm:t>
        <a:bodyPr/>
        <a:lstStyle/>
        <a:p>
          <a:pPr rtl="0"/>
          <a:r>
            <a:rPr lang="en-US" b="1" dirty="0" smtClean="0"/>
            <a:t>Targeted Marketing</a:t>
          </a:r>
          <a:endParaRPr lang="en-US" dirty="0"/>
        </a:p>
      </dgm:t>
    </dgm:pt>
    <dgm:pt modelId="{56EDCBA8-5D24-43BF-AF62-095BE72CED04}" type="parTrans" cxnId="{42564420-F60C-4AA2-8538-8864E7E73C53}">
      <dgm:prSet/>
      <dgm:spPr/>
      <dgm:t>
        <a:bodyPr/>
        <a:lstStyle/>
        <a:p>
          <a:endParaRPr lang="en-US"/>
        </a:p>
      </dgm:t>
    </dgm:pt>
    <dgm:pt modelId="{E508B6B2-96EE-45B7-A929-41E6FD7C0D5F}" type="sibTrans" cxnId="{42564420-F60C-4AA2-8538-8864E7E73C53}">
      <dgm:prSet/>
      <dgm:spPr/>
      <dgm:t>
        <a:bodyPr/>
        <a:lstStyle/>
        <a:p>
          <a:endParaRPr lang="en-US"/>
        </a:p>
      </dgm:t>
    </dgm:pt>
    <dgm:pt modelId="{7B2DE8CB-C3C6-4E55-B29A-18BCB23B6717}">
      <dgm:prSet/>
      <dgm:spPr/>
      <dgm:t>
        <a:bodyPr/>
        <a:lstStyle/>
        <a:p>
          <a:pPr rtl="0"/>
          <a:r>
            <a:rPr lang="en-US" b="1" dirty="0" smtClean="0"/>
            <a:t>Cultivates “Loyalists”</a:t>
          </a:r>
          <a:endParaRPr lang="en-US" dirty="0"/>
        </a:p>
      </dgm:t>
    </dgm:pt>
    <dgm:pt modelId="{2537C239-59D3-48A1-95C8-DBE900E52932}" type="parTrans" cxnId="{69D1E35F-0BE7-45C9-ABB6-DA7EE7464ACD}">
      <dgm:prSet/>
      <dgm:spPr/>
      <dgm:t>
        <a:bodyPr/>
        <a:lstStyle/>
        <a:p>
          <a:endParaRPr lang="en-US"/>
        </a:p>
      </dgm:t>
    </dgm:pt>
    <dgm:pt modelId="{D9C854CD-C503-43DA-80AE-C1AD6B8ACD41}" type="sibTrans" cxnId="{69D1E35F-0BE7-45C9-ABB6-DA7EE7464ACD}">
      <dgm:prSet/>
      <dgm:spPr/>
      <dgm:t>
        <a:bodyPr/>
        <a:lstStyle/>
        <a:p>
          <a:endParaRPr lang="en-US"/>
        </a:p>
      </dgm:t>
    </dgm:pt>
    <dgm:pt modelId="{C320F2D2-F1BC-4812-935E-06A9F1A26E4E}">
      <dgm:prSet/>
      <dgm:spPr/>
      <dgm:t>
        <a:bodyPr/>
        <a:lstStyle/>
        <a:p>
          <a:pPr rtl="0"/>
          <a:r>
            <a:rPr lang="en-US" b="1" dirty="0" smtClean="0"/>
            <a:t>Prioritizes “Upgrades”</a:t>
          </a:r>
          <a:endParaRPr lang="en-US" dirty="0"/>
        </a:p>
      </dgm:t>
    </dgm:pt>
    <dgm:pt modelId="{C4027F19-44E0-4545-BC4A-0F6C2CCFD467}" type="parTrans" cxnId="{ECFA69E2-35F3-4804-BF63-A76D370F7DC8}">
      <dgm:prSet/>
      <dgm:spPr/>
      <dgm:t>
        <a:bodyPr/>
        <a:lstStyle/>
        <a:p>
          <a:endParaRPr lang="en-US"/>
        </a:p>
      </dgm:t>
    </dgm:pt>
    <dgm:pt modelId="{885C22CC-8F92-409D-9A9F-BBD53C99B35E}" type="sibTrans" cxnId="{ECFA69E2-35F3-4804-BF63-A76D370F7DC8}">
      <dgm:prSet/>
      <dgm:spPr/>
      <dgm:t>
        <a:bodyPr/>
        <a:lstStyle/>
        <a:p>
          <a:endParaRPr lang="en-US"/>
        </a:p>
      </dgm:t>
    </dgm:pt>
    <dgm:pt modelId="{2A57FB90-8DEA-4FF4-952E-8AE32B69CB15}">
      <dgm:prSet/>
      <dgm:spPr/>
      <dgm:t>
        <a:bodyPr/>
        <a:lstStyle/>
        <a:p>
          <a:pPr rtl="0"/>
          <a:r>
            <a:rPr lang="en-US" b="1" dirty="0" smtClean="0"/>
            <a:t>Community-based, organic organization</a:t>
          </a:r>
          <a:endParaRPr lang="en-US" dirty="0"/>
        </a:p>
      </dgm:t>
    </dgm:pt>
    <dgm:pt modelId="{663E728F-485C-40E7-9A83-64684974CE96}" type="parTrans" cxnId="{20210BAD-AD2E-4AB3-ADF0-B1CDA18CAB1C}">
      <dgm:prSet/>
      <dgm:spPr/>
      <dgm:t>
        <a:bodyPr/>
        <a:lstStyle/>
        <a:p>
          <a:endParaRPr lang="en-US"/>
        </a:p>
      </dgm:t>
    </dgm:pt>
    <dgm:pt modelId="{845D7D7C-5832-487F-AE2B-4418B255B6D2}" type="sibTrans" cxnId="{20210BAD-AD2E-4AB3-ADF0-B1CDA18CAB1C}">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2FA771FB-CDEA-4F4B-81DF-870714CC285E}" type="pres">
      <dgm:prSet presAssocID="{885CFD4F-45EF-45B2-BFD5-8CFFC834DC69}" presName="centerShape" presStyleLbl="vennNode1" presStyleIdx="0" presStyleCnt="10"/>
      <dgm:spPr/>
      <dgm:t>
        <a:bodyPr/>
        <a:lstStyle/>
        <a:p>
          <a:endParaRPr lang="en-US"/>
        </a:p>
      </dgm:t>
    </dgm:pt>
    <dgm:pt modelId="{25527774-AF8F-4CA2-ACC4-264E16E0996B}" type="pres">
      <dgm:prSet presAssocID="{6FD03DC8-1A10-4F7B-8ECA-F944782568DD}" presName="node" presStyleLbl="vennNode1" presStyleIdx="1" presStyleCnt="10">
        <dgm:presLayoutVars>
          <dgm:bulletEnabled val="1"/>
        </dgm:presLayoutVars>
      </dgm:prSet>
      <dgm:spPr/>
      <dgm:t>
        <a:bodyPr/>
        <a:lstStyle/>
        <a:p>
          <a:endParaRPr lang="en-US"/>
        </a:p>
      </dgm:t>
    </dgm:pt>
    <dgm:pt modelId="{6F724CE4-4A04-4B7E-9F58-29F5C3A4D644}" type="pres">
      <dgm:prSet presAssocID="{30F0BCDB-5E2D-4872-AD11-7685476011EC}" presName="node" presStyleLbl="vennNode1" presStyleIdx="2" presStyleCnt="10">
        <dgm:presLayoutVars>
          <dgm:bulletEnabled val="1"/>
        </dgm:presLayoutVars>
      </dgm:prSet>
      <dgm:spPr/>
      <dgm:t>
        <a:bodyPr/>
        <a:lstStyle/>
        <a:p>
          <a:endParaRPr lang="en-US"/>
        </a:p>
      </dgm:t>
    </dgm:pt>
    <dgm:pt modelId="{012B411D-8593-4F30-A60C-77AE10D06346}" type="pres">
      <dgm:prSet presAssocID="{7F08CDCA-9629-4540-B78E-A98F68EE1F5E}" presName="node" presStyleLbl="vennNode1" presStyleIdx="3" presStyleCnt="10">
        <dgm:presLayoutVars>
          <dgm:bulletEnabled val="1"/>
        </dgm:presLayoutVars>
      </dgm:prSet>
      <dgm:spPr/>
      <dgm:t>
        <a:bodyPr/>
        <a:lstStyle/>
        <a:p>
          <a:endParaRPr lang="en-US"/>
        </a:p>
      </dgm:t>
    </dgm:pt>
    <dgm:pt modelId="{FC243779-622C-4D47-9FAE-BD93E9A582C7}" type="pres">
      <dgm:prSet presAssocID="{867FDA3E-1F9D-4432-BFFE-530F21F1379B}" presName="node" presStyleLbl="vennNode1" presStyleIdx="4" presStyleCnt="10">
        <dgm:presLayoutVars>
          <dgm:bulletEnabled val="1"/>
        </dgm:presLayoutVars>
      </dgm:prSet>
      <dgm:spPr/>
      <dgm:t>
        <a:bodyPr/>
        <a:lstStyle/>
        <a:p>
          <a:endParaRPr lang="en-US"/>
        </a:p>
      </dgm:t>
    </dgm:pt>
    <dgm:pt modelId="{F7B881C0-AA4F-4D47-8781-AD6758B740DD}" type="pres">
      <dgm:prSet presAssocID="{AABE9854-D62A-4BA3-B233-2619FEE49E59}" presName="node" presStyleLbl="vennNode1" presStyleIdx="5" presStyleCnt="10">
        <dgm:presLayoutVars>
          <dgm:bulletEnabled val="1"/>
        </dgm:presLayoutVars>
      </dgm:prSet>
      <dgm:spPr/>
      <dgm:t>
        <a:bodyPr/>
        <a:lstStyle/>
        <a:p>
          <a:endParaRPr lang="en-US"/>
        </a:p>
      </dgm:t>
    </dgm:pt>
    <dgm:pt modelId="{0AC43291-90FF-416B-9ABA-B6BB94F2C202}" type="pres">
      <dgm:prSet presAssocID="{45B819B8-CF10-4BA1-90D8-040155E41E60}" presName="node" presStyleLbl="vennNode1" presStyleIdx="6" presStyleCnt="10">
        <dgm:presLayoutVars>
          <dgm:bulletEnabled val="1"/>
        </dgm:presLayoutVars>
      </dgm:prSet>
      <dgm:spPr/>
      <dgm:t>
        <a:bodyPr/>
        <a:lstStyle/>
        <a:p>
          <a:endParaRPr lang="en-US"/>
        </a:p>
      </dgm:t>
    </dgm:pt>
    <dgm:pt modelId="{4E38DF8A-0B93-4814-89D7-962D1550FF6C}" type="pres">
      <dgm:prSet presAssocID="{7B2DE8CB-C3C6-4E55-B29A-18BCB23B6717}" presName="node" presStyleLbl="vennNode1" presStyleIdx="7" presStyleCnt="10">
        <dgm:presLayoutVars>
          <dgm:bulletEnabled val="1"/>
        </dgm:presLayoutVars>
      </dgm:prSet>
      <dgm:spPr/>
      <dgm:t>
        <a:bodyPr/>
        <a:lstStyle/>
        <a:p>
          <a:endParaRPr lang="en-US"/>
        </a:p>
      </dgm:t>
    </dgm:pt>
    <dgm:pt modelId="{E2F599F9-FDA7-405C-A6B6-C232BCB36C29}" type="pres">
      <dgm:prSet presAssocID="{C320F2D2-F1BC-4812-935E-06A9F1A26E4E}" presName="node" presStyleLbl="vennNode1" presStyleIdx="8" presStyleCnt="10">
        <dgm:presLayoutVars>
          <dgm:bulletEnabled val="1"/>
        </dgm:presLayoutVars>
      </dgm:prSet>
      <dgm:spPr/>
      <dgm:t>
        <a:bodyPr/>
        <a:lstStyle/>
        <a:p>
          <a:endParaRPr lang="en-US"/>
        </a:p>
      </dgm:t>
    </dgm:pt>
    <dgm:pt modelId="{CF52CECA-0F9A-4F72-94C6-EFC65E6B93BA}" type="pres">
      <dgm:prSet presAssocID="{2A57FB90-8DEA-4FF4-952E-8AE32B69CB15}" presName="node" presStyleLbl="vennNode1" presStyleIdx="9" presStyleCnt="10">
        <dgm:presLayoutVars>
          <dgm:bulletEnabled val="1"/>
        </dgm:presLayoutVars>
      </dgm:prSet>
      <dgm:spPr/>
      <dgm:t>
        <a:bodyPr/>
        <a:lstStyle/>
        <a:p>
          <a:endParaRPr lang="en-US"/>
        </a:p>
      </dgm:t>
    </dgm:pt>
  </dgm:ptLst>
  <dgm:cxnLst>
    <dgm:cxn modelId="{6360A4AE-66E2-4819-B04E-E7AB1398EADC}" type="presOf" srcId="{7F08CDCA-9629-4540-B78E-A98F68EE1F5E}" destId="{012B411D-8593-4F30-A60C-77AE10D06346}" srcOrd="0" destOrd="0" presId="urn:microsoft.com/office/officeart/2005/8/layout/radial3"/>
    <dgm:cxn modelId="{7F541DE2-AAA9-43C8-BFE3-3299819BF1D8}" type="presOf" srcId="{2A57FB90-8DEA-4FF4-952E-8AE32B69CB15}" destId="{CF52CECA-0F9A-4F72-94C6-EFC65E6B93BA}" srcOrd="0" destOrd="0" presId="urn:microsoft.com/office/officeart/2005/8/layout/radial3"/>
    <dgm:cxn modelId="{2F347AD3-34C5-48D9-968E-F58BC60FB152}" srcId="{885CFD4F-45EF-45B2-BFD5-8CFFC834DC69}" destId="{7F08CDCA-9629-4540-B78E-A98F68EE1F5E}" srcOrd="2" destOrd="0" parTransId="{F7F581E7-AF1B-412F-9FE0-203FF274BB9B}" sibTransId="{37797DFB-6EF1-4B02-BB85-19444AD89F25}"/>
    <dgm:cxn modelId="{5E603442-598F-47A8-8010-E952FDC9254C}" srcId="{885CFD4F-45EF-45B2-BFD5-8CFFC834DC69}" destId="{6FD03DC8-1A10-4F7B-8ECA-F944782568DD}" srcOrd="0" destOrd="0" parTransId="{FB3478FA-BFD9-4047-852C-39B195DDBAB7}" sibTransId="{20195866-0776-4F86-B92C-5793EFC50EE1}"/>
    <dgm:cxn modelId="{B0EDD58F-D97D-4201-B564-7FA7ADBD4370}" srcId="{885CFD4F-45EF-45B2-BFD5-8CFFC834DC69}" destId="{867FDA3E-1F9D-4432-BFFE-530F21F1379B}" srcOrd="3" destOrd="0" parTransId="{2BA3DB78-A35D-49E0-B81F-CD70D99ABAF6}" sibTransId="{48869A14-504F-40B5-9D83-351C974742B0}"/>
    <dgm:cxn modelId="{3045E8BE-FBE8-4DA9-8A9B-67B372373AFF}" type="presOf" srcId="{AABE9854-D62A-4BA3-B233-2619FEE49E59}" destId="{F7B881C0-AA4F-4D47-8781-AD6758B740DD}" srcOrd="0" destOrd="0" presId="urn:microsoft.com/office/officeart/2005/8/layout/radial3"/>
    <dgm:cxn modelId="{0EF56FD5-FC84-4786-A0AF-331678BA1FB0}" type="presOf" srcId="{45B819B8-CF10-4BA1-90D8-040155E41E60}" destId="{0AC43291-90FF-416B-9ABA-B6BB94F2C202}" srcOrd="0" destOrd="0" presId="urn:microsoft.com/office/officeart/2005/8/layout/radial3"/>
    <dgm:cxn modelId="{6F68D323-01B5-4F94-A09B-0E678ABEF942}" type="presOf" srcId="{6FD03DC8-1A10-4F7B-8ECA-F944782568DD}" destId="{25527774-AF8F-4CA2-ACC4-264E16E0996B}" srcOrd="0" destOrd="0" presId="urn:microsoft.com/office/officeart/2005/8/layout/radial3"/>
    <dgm:cxn modelId="{1D7BC698-62FD-4E3E-91B0-925644019E83}" srcId="{885CFD4F-45EF-45B2-BFD5-8CFFC834DC69}" destId="{30F0BCDB-5E2D-4872-AD11-7685476011EC}" srcOrd="1" destOrd="0" parTransId="{F3A8DB98-60C6-4201-8352-44B86A01464C}" sibTransId="{817F537D-8B8D-4926-A475-2747C25AAA2B}"/>
    <dgm:cxn modelId="{7ED5AEFF-D4AA-4DEB-9288-39EE2D26862E}" srcId="{885CFD4F-45EF-45B2-BFD5-8CFFC834DC69}" destId="{AABE9854-D62A-4BA3-B233-2619FEE49E59}" srcOrd="4" destOrd="0" parTransId="{29BE157E-EB5C-469C-AA57-F7E29DB0F296}" sibTransId="{2EDCEBA1-D674-413A-9F98-A56FF05010FF}"/>
    <dgm:cxn modelId="{41BBBF61-CE50-4374-B933-D183E056BE04}" type="presOf" srcId="{7B2DE8CB-C3C6-4E55-B29A-18BCB23B6717}" destId="{4E38DF8A-0B93-4814-89D7-962D1550FF6C}" srcOrd="0" destOrd="0" presId="urn:microsoft.com/office/officeart/2005/8/layout/radial3"/>
    <dgm:cxn modelId="{69D1E35F-0BE7-45C9-ABB6-DA7EE7464ACD}" srcId="{885CFD4F-45EF-45B2-BFD5-8CFFC834DC69}" destId="{7B2DE8CB-C3C6-4E55-B29A-18BCB23B6717}" srcOrd="6" destOrd="0" parTransId="{2537C239-59D3-48A1-95C8-DBE900E52932}" sibTransId="{D9C854CD-C503-43DA-80AE-C1AD6B8ACD41}"/>
    <dgm:cxn modelId="{8CAD6376-84B1-4CE2-8968-0E486748AE18}" type="presOf" srcId="{C8A722B5-7567-47A4-BFB9-D878C4C1A59D}" destId="{6630C6BE-0848-4A73-A41E-D427085858B2}" srcOrd="0" destOrd="0" presId="urn:microsoft.com/office/officeart/2005/8/layout/radial3"/>
    <dgm:cxn modelId="{DBF4C0B1-0513-4AF0-8EBE-EC784F868094}" type="presOf" srcId="{30F0BCDB-5E2D-4872-AD11-7685476011EC}" destId="{6F724CE4-4A04-4B7E-9F58-29F5C3A4D644}" srcOrd="0" destOrd="0" presId="urn:microsoft.com/office/officeart/2005/8/layout/radial3"/>
    <dgm:cxn modelId="{786BEDA9-68F4-4A11-8B60-0AD255DCDEB8}" type="presOf" srcId="{C320F2D2-F1BC-4812-935E-06A9F1A26E4E}" destId="{E2F599F9-FDA7-405C-A6B6-C232BCB36C29}" srcOrd="0" destOrd="0" presId="urn:microsoft.com/office/officeart/2005/8/layout/radial3"/>
    <dgm:cxn modelId="{625022A8-7544-4E48-BAA4-1C6A00780818}" type="presOf" srcId="{867FDA3E-1F9D-4432-BFFE-530F21F1379B}" destId="{FC243779-622C-4D47-9FAE-BD93E9A582C7}" srcOrd="0" destOrd="0" presId="urn:microsoft.com/office/officeart/2005/8/layout/radial3"/>
    <dgm:cxn modelId="{B46D78B6-2C00-4556-AE88-61096BDADD35}" type="presOf" srcId="{885CFD4F-45EF-45B2-BFD5-8CFFC834DC69}" destId="{2FA771FB-CDEA-4F4B-81DF-870714CC285E}" srcOrd="0" destOrd="0" presId="urn:microsoft.com/office/officeart/2005/8/layout/radial3"/>
    <dgm:cxn modelId="{321C6963-F722-40A7-8AA0-B865B7050BF5}" srcId="{C8A722B5-7567-47A4-BFB9-D878C4C1A59D}" destId="{885CFD4F-45EF-45B2-BFD5-8CFFC834DC69}" srcOrd="0" destOrd="0" parTransId="{7D5E92EE-BCBD-425B-A56E-3BBE76BB67BE}" sibTransId="{0BA81439-45EA-4387-A5B8-830D10220D4E}"/>
    <dgm:cxn modelId="{42564420-F60C-4AA2-8538-8864E7E73C53}" srcId="{885CFD4F-45EF-45B2-BFD5-8CFFC834DC69}" destId="{45B819B8-CF10-4BA1-90D8-040155E41E60}" srcOrd="5" destOrd="0" parTransId="{56EDCBA8-5D24-43BF-AF62-095BE72CED04}" sibTransId="{E508B6B2-96EE-45B7-A929-41E6FD7C0D5F}"/>
    <dgm:cxn modelId="{20210BAD-AD2E-4AB3-ADF0-B1CDA18CAB1C}" srcId="{885CFD4F-45EF-45B2-BFD5-8CFFC834DC69}" destId="{2A57FB90-8DEA-4FF4-952E-8AE32B69CB15}" srcOrd="8" destOrd="0" parTransId="{663E728F-485C-40E7-9A83-64684974CE96}" sibTransId="{845D7D7C-5832-487F-AE2B-4418B255B6D2}"/>
    <dgm:cxn modelId="{ECFA69E2-35F3-4804-BF63-A76D370F7DC8}" srcId="{885CFD4F-45EF-45B2-BFD5-8CFFC834DC69}" destId="{C320F2D2-F1BC-4812-935E-06A9F1A26E4E}" srcOrd="7" destOrd="0" parTransId="{C4027F19-44E0-4545-BC4A-0F6C2CCFD467}" sibTransId="{885C22CC-8F92-409D-9A9F-BBD53C99B35E}"/>
    <dgm:cxn modelId="{3398E328-7A9A-4741-BE29-7D6C97216254}" type="presParOf" srcId="{6630C6BE-0848-4A73-A41E-D427085858B2}" destId="{12C59063-970F-4B95-8F6A-80116C96CDB8}" srcOrd="0" destOrd="0" presId="urn:microsoft.com/office/officeart/2005/8/layout/radial3"/>
    <dgm:cxn modelId="{8B6E0A0E-1AD2-434B-868E-7989C4BD374D}" type="presParOf" srcId="{12C59063-970F-4B95-8F6A-80116C96CDB8}" destId="{2FA771FB-CDEA-4F4B-81DF-870714CC285E}" srcOrd="0" destOrd="0" presId="urn:microsoft.com/office/officeart/2005/8/layout/radial3"/>
    <dgm:cxn modelId="{6DCF6404-403C-4F8C-B096-75E9797DF328}" type="presParOf" srcId="{12C59063-970F-4B95-8F6A-80116C96CDB8}" destId="{25527774-AF8F-4CA2-ACC4-264E16E0996B}" srcOrd="1" destOrd="0" presId="urn:microsoft.com/office/officeart/2005/8/layout/radial3"/>
    <dgm:cxn modelId="{8C27BF40-853E-4D1C-BA76-805DFF4859F4}" type="presParOf" srcId="{12C59063-970F-4B95-8F6A-80116C96CDB8}" destId="{6F724CE4-4A04-4B7E-9F58-29F5C3A4D644}" srcOrd="2" destOrd="0" presId="urn:microsoft.com/office/officeart/2005/8/layout/radial3"/>
    <dgm:cxn modelId="{9E424CF9-B391-480D-8C7A-610B442AC3FA}" type="presParOf" srcId="{12C59063-970F-4B95-8F6A-80116C96CDB8}" destId="{012B411D-8593-4F30-A60C-77AE10D06346}" srcOrd="3" destOrd="0" presId="urn:microsoft.com/office/officeart/2005/8/layout/radial3"/>
    <dgm:cxn modelId="{930F56F2-870D-4607-B54C-DEE387CB7DF6}" type="presParOf" srcId="{12C59063-970F-4B95-8F6A-80116C96CDB8}" destId="{FC243779-622C-4D47-9FAE-BD93E9A582C7}" srcOrd="4" destOrd="0" presId="urn:microsoft.com/office/officeart/2005/8/layout/radial3"/>
    <dgm:cxn modelId="{CE74B972-EC8E-4752-B997-D1E230437263}" type="presParOf" srcId="{12C59063-970F-4B95-8F6A-80116C96CDB8}" destId="{F7B881C0-AA4F-4D47-8781-AD6758B740DD}" srcOrd="5" destOrd="0" presId="urn:microsoft.com/office/officeart/2005/8/layout/radial3"/>
    <dgm:cxn modelId="{B2AB6BD4-D6C8-4994-93D6-E0AA2A50239F}" type="presParOf" srcId="{12C59063-970F-4B95-8F6A-80116C96CDB8}" destId="{0AC43291-90FF-416B-9ABA-B6BB94F2C202}" srcOrd="6" destOrd="0" presId="urn:microsoft.com/office/officeart/2005/8/layout/radial3"/>
    <dgm:cxn modelId="{8BE37E7F-F520-4EA5-862F-C4AA00F4DC8B}" type="presParOf" srcId="{12C59063-970F-4B95-8F6A-80116C96CDB8}" destId="{4E38DF8A-0B93-4814-89D7-962D1550FF6C}" srcOrd="7" destOrd="0" presId="urn:microsoft.com/office/officeart/2005/8/layout/radial3"/>
    <dgm:cxn modelId="{22874C51-43AA-401F-BB9C-6F01CFCB2CBC}" type="presParOf" srcId="{12C59063-970F-4B95-8F6A-80116C96CDB8}" destId="{E2F599F9-FDA7-405C-A6B6-C232BCB36C29}" srcOrd="8" destOrd="0" presId="urn:microsoft.com/office/officeart/2005/8/layout/radial3"/>
    <dgm:cxn modelId="{E933A2FB-D895-486C-9F79-F3C918F0691D}" type="presParOf" srcId="{12C59063-970F-4B95-8F6A-80116C96CDB8}" destId="{CF52CECA-0F9A-4F72-94C6-EFC65E6B93BA}"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885CFD4F-45EF-45B2-BFD5-8CFFC834DC69}">
      <dgm:prSet custT="1"/>
      <dgm:spPr/>
      <dgm:t>
        <a:bodyPr/>
        <a:lstStyle/>
        <a:p>
          <a:pPr rtl="0"/>
          <a:r>
            <a:rPr lang="en-US" sz="2000" b="1" dirty="0" smtClean="0"/>
            <a:t>Entrepreneurial Librarian</a:t>
          </a:r>
          <a:endParaRPr lang="en-US" sz="2000" dirty="0"/>
        </a:p>
      </dgm:t>
    </dgm:pt>
    <dgm:pt modelId="{7D5E92EE-BCBD-425B-A56E-3BBE76BB67BE}" type="parTrans" cxnId="{321C6963-F722-40A7-8AA0-B865B7050BF5}">
      <dgm:prSet/>
      <dgm:spPr/>
      <dgm:t>
        <a:bodyPr/>
        <a:lstStyle/>
        <a:p>
          <a:endParaRPr lang="en-US"/>
        </a:p>
      </dgm:t>
    </dgm:pt>
    <dgm:pt modelId="{0BA81439-45EA-4387-A5B8-830D10220D4E}" type="sibTrans" cxnId="{321C6963-F722-40A7-8AA0-B865B7050BF5}">
      <dgm:prSet/>
      <dgm:spPr/>
      <dgm:t>
        <a:bodyPr/>
        <a:lstStyle/>
        <a:p>
          <a:endParaRPr lang="en-US"/>
        </a:p>
      </dgm:t>
    </dgm:pt>
    <dgm:pt modelId="{37C1EBAA-C6F1-485A-B635-1C7FD92D562A}">
      <dgm:prSet custT="1"/>
      <dgm:spPr/>
      <dgm:t>
        <a:bodyPr/>
        <a:lstStyle/>
        <a:p>
          <a:pPr rtl="0"/>
          <a:r>
            <a:rPr lang="en-US" sz="1300" b="1" dirty="0" smtClean="0"/>
            <a:t>Community-based, organic organization</a:t>
          </a:r>
          <a:endParaRPr lang="en-US" sz="1300" dirty="0"/>
        </a:p>
      </dgm:t>
    </dgm:pt>
    <dgm:pt modelId="{3D204DA6-E7E3-442F-93EC-38F3E43D345F}" type="parTrans" cxnId="{E4DC15B8-F396-4F4D-A134-3A165765D503}">
      <dgm:prSet/>
      <dgm:spPr/>
      <dgm:t>
        <a:bodyPr/>
        <a:lstStyle/>
        <a:p>
          <a:endParaRPr lang="en-US"/>
        </a:p>
      </dgm:t>
    </dgm:pt>
    <dgm:pt modelId="{04312D62-DA0F-42F8-B71F-CF41FA9D7F8D}" type="sibTrans" cxnId="{E4DC15B8-F396-4F4D-A134-3A165765D503}">
      <dgm:prSet/>
      <dgm:spPr/>
      <dgm:t>
        <a:bodyPr/>
        <a:lstStyle/>
        <a:p>
          <a:endParaRPr lang="en-US"/>
        </a:p>
      </dgm:t>
    </dgm:pt>
    <dgm:pt modelId="{68EF62D4-D5F6-463E-9987-A5C4B153BEC0}">
      <dgm:prSet custT="1"/>
      <dgm:spPr/>
      <dgm:t>
        <a:bodyPr/>
        <a:lstStyle/>
        <a:p>
          <a:pPr rtl="0"/>
          <a:r>
            <a:rPr lang="en-US" sz="1300" b="1" dirty="0" smtClean="0"/>
            <a:t>Proactive</a:t>
          </a:r>
          <a:endParaRPr lang="en-US" sz="1300" dirty="0"/>
        </a:p>
      </dgm:t>
    </dgm:pt>
    <dgm:pt modelId="{948B668B-D078-4949-8EBD-FE9F46DE790E}" type="parTrans" cxnId="{1EE52F03-7362-4758-8E9B-E1DD060E47F7}">
      <dgm:prSet/>
      <dgm:spPr/>
      <dgm:t>
        <a:bodyPr/>
        <a:lstStyle/>
        <a:p>
          <a:endParaRPr lang="en-US"/>
        </a:p>
      </dgm:t>
    </dgm:pt>
    <dgm:pt modelId="{6B2AE568-1BFE-4126-B65C-3EE2B5AB7881}" type="sibTrans" cxnId="{1EE52F03-7362-4758-8E9B-E1DD060E47F7}">
      <dgm:prSet/>
      <dgm:spPr/>
      <dgm:t>
        <a:bodyPr/>
        <a:lstStyle/>
        <a:p>
          <a:endParaRPr lang="en-US"/>
        </a:p>
      </dgm:t>
    </dgm:pt>
    <dgm:pt modelId="{C5202FB4-310F-4493-BBAC-11F9EF6CE266}">
      <dgm:prSet custT="1"/>
      <dgm:spPr/>
      <dgm:t>
        <a:bodyPr/>
        <a:lstStyle/>
        <a:p>
          <a:pPr rtl="0"/>
          <a:r>
            <a:rPr lang="en-US" sz="1300" b="1" dirty="0" smtClean="0"/>
            <a:t>Hires the Person</a:t>
          </a:r>
          <a:endParaRPr lang="en-US" sz="1300" dirty="0"/>
        </a:p>
      </dgm:t>
    </dgm:pt>
    <dgm:pt modelId="{622ED5E1-D7A8-40E8-ACAD-25799B157A99}" type="parTrans" cxnId="{22E75E27-9C3D-486B-9DD9-C4B8CC4D36C7}">
      <dgm:prSet/>
      <dgm:spPr/>
      <dgm:t>
        <a:bodyPr/>
        <a:lstStyle/>
        <a:p>
          <a:endParaRPr lang="en-US"/>
        </a:p>
      </dgm:t>
    </dgm:pt>
    <dgm:pt modelId="{E7085252-0CBB-436C-81A7-E8420F42C0E7}" type="sibTrans" cxnId="{22E75E27-9C3D-486B-9DD9-C4B8CC4D36C7}">
      <dgm:prSet/>
      <dgm:spPr/>
      <dgm:t>
        <a:bodyPr/>
        <a:lstStyle/>
        <a:p>
          <a:endParaRPr lang="en-US"/>
        </a:p>
      </dgm:t>
    </dgm:pt>
    <dgm:pt modelId="{DC4C6804-FE6D-4CB3-AB1D-D333538B4ADC}">
      <dgm:prSet custT="1"/>
      <dgm:spPr/>
      <dgm:t>
        <a:bodyPr/>
        <a:lstStyle/>
        <a:p>
          <a:pPr rtl="0"/>
          <a:r>
            <a:rPr lang="en-US" sz="1300" b="1" dirty="0" smtClean="0"/>
            <a:t>Manages, Coaches &amp; Leads</a:t>
          </a:r>
          <a:endParaRPr lang="en-US" sz="1300" dirty="0"/>
        </a:p>
      </dgm:t>
    </dgm:pt>
    <dgm:pt modelId="{B6D14435-BB5F-4054-8BC2-052F05BD5FEB}" type="parTrans" cxnId="{04ABA10D-570B-4AC0-8EC6-71F3CD55E046}">
      <dgm:prSet/>
      <dgm:spPr/>
      <dgm:t>
        <a:bodyPr/>
        <a:lstStyle/>
        <a:p>
          <a:endParaRPr lang="en-US"/>
        </a:p>
      </dgm:t>
    </dgm:pt>
    <dgm:pt modelId="{6375D48D-7241-41DA-875B-0329BA98FC0C}" type="sibTrans" cxnId="{04ABA10D-570B-4AC0-8EC6-71F3CD55E046}">
      <dgm:prSet/>
      <dgm:spPr/>
      <dgm:t>
        <a:bodyPr/>
        <a:lstStyle/>
        <a:p>
          <a:endParaRPr lang="en-US"/>
        </a:p>
      </dgm:t>
    </dgm:pt>
    <dgm:pt modelId="{31D923F6-610D-473F-A6C9-E2CCC12C7F45}">
      <dgm:prSet custT="1"/>
      <dgm:spPr/>
      <dgm:t>
        <a:bodyPr/>
        <a:lstStyle/>
        <a:p>
          <a:pPr rtl="0"/>
          <a:r>
            <a:rPr lang="en-US" sz="1300" b="1" dirty="0" smtClean="0"/>
            <a:t>Builds a Curriculum</a:t>
          </a:r>
          <a:endParaRPr lang="en-US" sz="1300" b="1" dirty="0"/>
        </a:p>
      </dgm:t>
    </dgm:pt>
    <dgm:pt modelId="{2959673E-0AB9-40CE-A058-37FA521B82FB}" type="parTrans" cxnId="{C45A901E-5556-4A66-8E10-EC07C3277C53}">
      <dgm:prSet/>
      <dgm:spPr/>
      <dgm:t>
        <a:bodyPr/>
        <a:lstStyle/>
        <a:p>
          <a:endParaRPr lang="en-US"/>
        </a:p>
      </dgm:t>
    </dgm:pt>
    <dgm:pt modelId="{C8DCA666-1F49-4F39-B826-4DAE4423EF1C}" type="sibTrans" cxnId="{C45A901E-5556-4A66-8E10-EC07C3277C53}">
      <dgm:prSet/>
      <dgm:spPr/>
      <dgm:t>
        <a:bodyPr/>
        <a:lstStyle/>
        <a:p>
          <a:endParaRPr lang="en-US"/>
        </a:p>
      </dgm:t>
    </dgm:pt>
    <dgm:pt modelId="{5002D6CC-4795-4437-BEB8-4665D7E9697C}">
      <dgm:prSet custT="1"/>
      <dgm:spPr/>
      <dgm:t>
        <a:bodyPr/>
        <a:lstStyle/>
        <a:p>
          <a:pPr rtl="0"/>
          <a:r>
            <a:rPr lang="en-US" sz="1300" b="1" dirty="0" smtClean="0"/>
            <a:t>Targeted Marketing</a:t>
          </a:r>
          <a:endParaRPr lang="en-US" sz="1300" dirty="0"/>
        </a:p>
      </dgm:t>
    </dgm:pt>
    <dgm:pt modelId="{78579D39-9508-401C-8B03-414B3A0D5AC8}" type="parTrans" cxnId="{072CC431-0BB5-4738-A98F-093372BC3BEE}">
      <dgm:prSet/>
      <dgm:spPr/>
      <dgm:t>
        <a:bodyPr/>
        <a:lstStyle/>
        <a:p>
          <a:endParaRPr lang="en-US"/>
        </a:p>
      </dgm:t>
    </dgm:pt>
    <dgm:pt modelId="{15FAF941-98C4-479C-B17A-ED4BD4FD7060}" type="sibTrans" cxnId="{072CC431-0BB5-4738-A98F-093372BC3BEE}">
      <dgm:prSet/>
      <dgm:spPr/>
      <dgm:t>
        <a:bodyPr/>
        <a:lstStyle/>
        <a:p>
          <a:endParaRPr lang="en-US"/>
        </a:p>
      </dgm:t>
    </dgm:pt>
    <dgm:pt modelId="{D6A8D417-4FC9-4623-8DE4-FA4265B64B3C}">
      <dgm:prSet custT="1"/>
      <dgm:spPr/>
      <dgm:t>
        <a:bodyPr/>
        <a:lstStyle/>
        <a:p>
          <a:pPr rtl="0"/>
          <a:r>
            <a:rPr lang="en-US" sz="1300" b="1" dirty="0" smtClean="0"/>
            <a:t>Cultivates “Loyalists”</a:t>
          </a:r>
          <a:endParaRPr lang="en-US" sz="1300" dirty="0"/>
        </a:p>
      </dgm:t>
    </dgm:pt>
    <dgm:pt modelId="{098EF3FE-AF6D-4641-9651-BF17F63B5D1A}" type="parTrans" cxnId="{93403BD8-8B51-4CE2-B00B-FEB62E90C89D}">
      <dgm:prSet/>
      <dgm:spPr/>
      <dgm:t>
        <a:bodyPr/>
        <a:lstStyle/>
        <a:p>
          <a:endParaRPr lang="en-US"/>
        </a:p>
      </dgm:t>
    </dgm:pt>
    <dgm:pt modelId="{D2599444-A67E-49A7-A9BD-06104C807560}" type="sibTrans" cxnId="{93403BD8-8B51-4CE2-B00B-FEB62E90C89D}">
      <dgm:prSet/>
      <dgm:spPr/>
      <dgm:t>
        <a:bodyPr/>
        <a:lstStyle/>
        <a:p>
          <a:endParaRPr lang="en-US"/>
        </a:p>
      </dgm:t>
    </dgm:pt>
    <dgm:pt modelId="{276D8E62-7B01-4765-8CF6-CD1B8D3EB236}">
      <dgm:prSet custT="1"/>
      <dgm:spPr/>
      <dgm:t>
        <a:bodyPr/>
        <a:lstStyle/>
        <a:p>
          <a:pPr rtl="0"/>
          <a:r>
            <a:rPr lang="en-US" sz="1300" b="1" dirty="0" smtClean="0"/>
            <a:t>Prioritizes “Upgrades”</a:t>
          </a:r>
          <a:endParaRPr lang="en-US" sz="1300" dirty="0"/>
        </a:p>
      </dgm:t>
    </dgm:pt>
    <dgm:pt modelId="{44A42C9C-FB10-4644-8DFF-6FF93CCA782A}" type="parTrans" cxnId="{D66C6721-5B45-4B6A-AE7E-912228E9401F}">
      <dgm:prSet/>
      <dgm:spPr/>
      <dgm:t>
        <a:bodyPr/>
        <a:lstStyle/>
        <a:p>
          <a:endParaRPr lang="en-US"/>
        </a:p>
      </dgm:t>
    </dgm:pt>
    <dgm:pt modelId="{0A7809B8-7DBA-47CF-A65C-DA8DD423F2BE}" type="sibTrans" cxnId="{D66C6721-5B45-4B6A-AE7E-912228E9401F}">
      <dgm:prSet/>
      <dgm:spPr/>
      <dgm:t>
        <a:bodyPr/>
        <a:lstStyle/>
        <a:p>
          <a:endParaRPr lang="en-US"/>
        </a:p>
      </dgm:t>
    </dgm:pt>
    <dgm:pt modelId="{4CF0C2D3-810C-42D3-9557-0F3E65ED3B47}">
      <dgm:prSet custT="1"/>
      <dgm:spPr/>
      <dgm:t>
        <a:bodyPr/>
        <a:lstStyle/>
        <a:p>
          <a:pPr rtl="0"/>
          <a:r>
            <a:rPr lang="en-US" sz="2000" b="1" dirty="0" smtClean="0"/>
            <a:t>Plans to succeed</a:t>
          </a:r>
          <a:endParaRPr lang="en-US" sz="2000" dirty="0"/>
        </a:p>
      </dgm:t>
    </dgm:pt>
    <dgm:pt modelId="{BD07D77D-74DD-4546-B828-880165EC92C6}" type="parTrans" cxnId="{85968106-95CE-4821-895D-9D2002C51835}">
      <dgm:prSet/>
      <dgm:spPr/>
      <dgm:t>
        <a:bodyPr/>
        <a:lstStyle/>
        <a:p>
          <a:endParaRPr lang="en-US"/>
        </a:p>
      </dgm:t>
    </dgm:pt>
    <dgm:pt modelId="{B6101123-CAE8-48D9-8BBF-839FD5291BD6}" type="sibTrans" cxnId="{85968106-95CE-4821-895D-9D2002C51835}">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2FA771FB-CDEA-4F4B-81DF-870714CC285E}" type="pres">
      <dgm:prSet presAssocID="{885CFD4F-45EF-45B2-BFD5-8CFFC834DC69}" presName="centerShape" presStyleLbl="vennNode1" presStyleIdx="0" presStyleCnt="10"/>
      <dgm:spPr/>
      <dgm:t>
        <a:bodyPr/>
        <a:lstStyle/>
        <a:p>
          <a:endParaRPr lang="en-US"/>
        </a:p>
      </dgm:t>
    </dgm:pt>
    <dgm:pt modelId="{8F934366-87ED-4F63-AD8A-086112FA64B7}" type="pres">
      <dgm:prSet presAssocID="{37C1EBAA-C6F1-485A-B635-1C7FD92D562A}" presName="node" presStyleLbl="vennNode1" presStyleIdx="1" presStyleCnt="10">
        <dgm:presLayoutVars>
          <dgm:bulletEnabled val="1"/>
        </dgm:presLayoutVars>
      </dgm:prSet>
      <dgm:spPr/>
      <dgm:t>
        <a:bodyPr/>
        <a:lstStyle/>
        <a:p>
          <a:endParaRPr lang="en-US"/>
        </a:p>
      </dgm:t>
    </dgm:pt>
    <dgm:pt modelId="{88D085DD-64EF-4F6F-8C55-D1D51D1454F6}" type="pres">
      <dgm:prSet presAssocID="{4CF0C2D3-810C-42D3-9557-0F3E65ED3B47}" presName="node" presStyleLbl="vennNode1" presStyleIdx="2" presStyleCnt="10">
        <dgm:presLayoutVars>
          <dgm:bulletEnabled val="1"/>
        </dgm:presLayoutVars>
      </dgm:prSet>
      <dgm:spPr/>
      <dgm:t>
        <a:bodyPr/>
        <a:lstStyle/>
        <a:p>
          <a:endParaRPr lang="en-US"/>
        </a:p>
      </dgm:t>
    </dgm:pt>
    <dgm:pt modelId="{93145663-896A-4942-82B0-2D57B2FFB429}" type="pres">
      <dgm:prSet presAssocID="{68EF62D4-D5F6-463E-9987-A5C4B153BEC0}" presName="node" presStyleLbl="vennNode1" presStyleIdx="3" presStyleCnt="10">
        <dgm:presLayoutVars>
          <dgm:bulletEnabled val="1"/>
        </dgm:presLayoutVars>
      </dgm:prSet>
      <dgm:spPr/>
      <dgm:t>
        <a:bodyPr/>
        <a:lstStyle/>
        <a:p>
          <a:endParaRPr lang="en-US"/>
        </a:p>
      </dgm:t>
    </dgm:pt>
    <dgm:pt modelId="{B4A093EE-70AF-4E97-A435-7C104FB4C289}" type="pres">
      <dgm:prSet presAssocID="{C5202FB4-310F-4493-BBAC-11F9EF6CE266}" presName="node" presStyleLbl="vennNode1" presStyleIdx="4" presStyleCnt="10">
        <dgm:presLayoutVars>
          <dgm:bulletEnabled val="1"/>
        </dgm:presLayoutVars>
      </dgm:prSet>
      <dgm:spPr/>
      <dgm:t>
        <a:bodyPr/>
        <a:lstStyle/>
        <a:p>
          <a:endParaRPr lang="en-US"/>
        </a:p>
      </dgm:t>
    </dgm:pt>
    <dgm:pt modelId="{67D4BF56-EA9A-4DE8-A9D3-29AC66A574EA}" type="pres">
      <dgm:prSet presAssocID="{DC4C6804-FE6D-4CB3-AB1D-D333538B4ADC}" presName="node" presStyleLbl="vennNode1" presStyleIdx="5" presStyleCnt="10">
        <dgm:presLayoutVars>
          <dgm:bulletEnabled val="1"/>
        </dgm:presLayoutVars>
      </dgm:prSet>
      <dgm:spPr/>
      <dgm:t>
        <a:bodyPr/>
        <a:lstStyle/>
        <a:p>
          <a:endParaRPr lang="en-US"/>
        </a:p>
      </dgm:t>
    </dgm:pt>
    <dgm:pt modelId="{3806216F-2529-452E-B2D7-94E1E0579D93}" type="pres">
      <dgm:prSet presAssocID="{31D923F6-610D-473F-A6C9-E2CCC12C7F45}" presName="node" presStyleLbl="vennNode1" presStyleIdx="6" presStyleCnt="10">
        <dgm:presLayoutVars>
          <dgm:bulletEnabled val="1"/>
        </dgm:presLayoutVars>
      </dgm:prSet>
      <dgm:spPr/>
      <dgm:t>
        <a:bodyPr/>
        <a:lstStyle/>
        <a:p>
          <a:endParaRPr lang="en-US"/>
        </a:p>
      </dgm:t>
    </dgm:pt>
    <dgm:pt modelId="{345366BE-62B3-4439-830F-9C8D25B9739A}" type="pres">
      <dgm:prSet presAssocID="{5002D6CC-4795-4437-BEB8-4665D7E9697C}" presName="node" presStyleLbl="vennNode1" presStyleIdx="7" presStyleCnt="10">
        <dgm:presLayoutVars>
          <dgm:bulletEnabled val="1"/>
        </dgm:presLayoutVars>
      </dgm:prSet>
      <dgm:spPr/>
      <dgm:t>
        <a:bodyPr/>
        <a:lstStyle/>
        <a:p>
          <a:endParaRPr lang="en-US"/>
        </a:p>
      </dgm:t>
    </dgm:pt>
    <dgm:pt modelId="{A5151812-BDF8-4F8E-9FAE-9ECA918E2164}" type="pres">
      <dgm:prSet presAssocID="{D6A8D417-4FC9-4623-8DE4-FA4265B64B3C}" presName="node" presStyleLbl="vennNode1" presStyleIdx="8" presStyleCnt="10">
        <dgm:presLayoutVars>
          <dgm:bulletEnabled val="1"/>
        </dgm:presLayoutVars>
      </dgm:prSet>
      <dgm:spPr/>
      <dgm:t>
        <a:bodyPr/>
        <a:lstStyle/>
        <a:p>
          <a:endParaRPr lang="en-US"/>
        </a:p>
      </dgm:t>
    </dgm:pt>
    <dgm:pt modelId="{2492F1DF-0733-4EF5-9A53-02D0F0CC606A}" type="pres">
      <dgm:prSet presAssocID="{276D8E62-7B01-4765-8CF6-CD1B8D3EB236}" presName="node" presStyleLbl="vennNode1" presStyleIdx="9" presStyleCnt="10">
        <dgm:presLayoutVars>
          <dgm:bulletEnabled val="1"/>
        </dgm:presLayoutVars>
      </dgm:prSet>
      <dgm:spPr/>
      <dgm:t>
        <a:bodyPr/>
        <a:lstStyle/>
        <a:p>
          <a:endParaRPr lang="en-US"/>
        </a:p>
      </dgm:t>
    </dgm:pt>
  </dgm:ptLst>
  <dgm:cxnLst>
    <dgm:cxn modelId="{A5EF0C4A-9810-4555-B929-8118988EAD3E}" type="presOf" srcId="{37C1EBAA-C6F1-485A-B635-1C7FD92D562A}" destId="{8F934366-87ED-4F63-AD8A-086112FA64B7}" srcOrd="0" destOrd="0" presId="urn:microsoft.com/office/officeart/2005/8/layout/radial3"/>
    <dgm:cxn modelId="{072CC431-0BB5-4738-A98F-093372BC3BEE}" srcId="{885CFD4F-45EF-45B2-BFD5-8CFFC834DC69}" destId="{5002D6CC-4795-4437-BEB8-4665D7E9697C}" srcOrd="6" destOrd="0" parTransId="{78579D39-9508-401C-8B03-414B3A0D5AC8}" sibTransId="{15FAF941-98C4-479C-B17A-ED4BD4FD7060}"/>
    <dgm:cxn modelId="{93403BD8-8B51-4CE2-B00B-FEB62E90C89D}" srcId="{885CFD4F-45EF-45B2-BFD5-8CFFC834DC69}" destId="{D6A8D417-4FC9-4623-8DE4-FA4265B64B3C}" srcOrd="7" destOrd="0" parTransId="{098EF3FE-AF6D-4641-9651-BF17F63B5D1A}" sibTransId="{D2599444-A67E-49A7-A9BD-06104C807560}"/>
    <dgm:cxn modelId="{E4DC15B8-F396-4F4D-A134-3A165765D503}" srcId="{885CFD4F-45EF-45B2-BFD5-8CFFC834DC69}" destId="{37C1EBAA-C6F1-485A-B635-1C7FD92D562A}" srcOrd="0" destOrd="0" parTransId="{3D204DA6-E7E3-442F-93EC-38F3E43D345F}" sibTransId="{04312D62-DA0F-42F8-B71F-CF41FA9D7F8D}"/>
    <dgm:cxn modelId="{04ABA10D-570B-4AC0-8EC6-71F3CD55E046}" srcId="{885CFD4F-45EF-45B2-BFD5-8CFFC834DC69}" destId="{DC4C6804-FE6D-4CB3-AB1D-D333538B4ADC}" srcOrd="4" destOrd="0" parTransId="{B6D14435-BB5F-4054-8BC2-052F05BD5FEB}" sibTransId="{6375D48D-7241-41DA-875B-0329BA98FC0C}"/>
    <dgm:cxn modelId="{6A8B9ADC-7508-421B-9EE9-29D242BDAE7D}" type="presOf" srcId="{4CF0C2D3-810C-42D3-9557-0F3E65ED3B47}" destId="{88D085DD-64EF-4F6F-8C55-D1D51D1454F6}" srcOrd="0" destOrd="0" presId="urn:microsoft.com/office/officeart/2005/8/layout/radial3"/>
    <dgm:cxn modelId="{3C735264-CFFA-475D-9D10-4F8BC75862C1}" type="presOf" srcId="{C8A722B5-7567-47A4-BFB9-D878C4C1A59D}" destId="{6630C6BE-0848-4A73-A41E-D427085858B2}" srcOrd="0" destOrd="0" presId="urn:microsoft.com/office/officeart/2005/8/layout/radial3"/>
    <dgm:cxn modelId="{85968106-95CE-4821-895D-9D2002C51835}" srcId="{885CFD4F-45EF-45B2-BFD5-8CFFC834DC69}" destId="{4CF0C2D3-810C-42D3-9557-0F3E65ED3B47}" srcOrd="1" destOrd="0" parTransId="{BD07D77D-74DD-4546-B828-880165EC92C6}" sibTransId="{B6101123-CAE8-48D9-8BBF-839FD5291BD6}"/>
    <dgm:cxn modelId="{DA69FA5C-5803-4C16-B561-1FC6F3739DD0}" type="presOf" srcId="{5002D6CC-4795-4437-BEB8-4665D7E9697C}" destId="{345366BE-62B3-4439-830F-9C8D25B9739A}" srcOrd="0" destOrd="0" presId="urn:microsoft.com/office/officeart/2005/8/layout/radial3"/>
    <dgm:cxn modelId="{0E6F2A2A-472A-4789-B780-667D02D21DFB}" type="presOf" srcId="{C5202FB4-310F-4493-BBAC-11F9EF6CE266}" destId="{B4A093EE-70AF-4E97-A435-7C104FB4C289}" srcOrd="0" destOrd="0" presId="urn:microsoft.com/office/officeart/2005/8/layout/radial3"/>
    <dgm:cxn modelId="{CF23BECC-C5F6-44CB-9AB0-E926598B2205}" type="presOf" srcId="{276D8E62-7B01-4765-8CF6-CD1B8D3EB236}" destId="{2492F1DF-0733-4EF5-9A53-02D0F0CC606A}" srcOrd="0" destOrd="0" presId="urn:microsoft.com/office/officeart/2005/8/layout/radial3"/>
    <dgm:cxn modelId="{2070500C-C6B8-4CA0-8E01-08CAE30BC659}" type="presOf" srcId="{D6A8D417-4FC9-4623-8DE4-FA4265B64B3C}" destId="{A5151812-BDF8-4F8E-9FAE-9ECA918E2164}" srcOrd="0" destOrd="0" presId="urn:microsoft.com/office/officeart/2005/8/layout/radial3"/>
    <dgm:cxn modelId="{9D734858-33F4-4394-B128-D463D35C991F}" type="presOf" srcId="{885CFD4F-45EF-45B2-BFD5-8CFFC834DC69}" destId="{2FA771FB-CDEA-4F4B-81DF-870714CC285E}" srcOrd="0" destOrd="0" presId="urn:microsoft.com/office/officeart/2005/8/layout/radial3"/>
    <dgm:cxn modelId="{22E75E27-9C3D-486B-9DD9-C4B8CC4D36C7}" srcId="{885CFD4F-45EF-45B2-BFD5-8CFFC834DC69}" destId="{C5202FB4-310F-4493-BBAC-11F9EF6CE266}" srcOrd="3" destOrd="0" parTransId="{622ED5E1-D7A8-40E8-ACAD-25799B157A99}" sibTransId="{E7085252-0CBB-436C-81A7-E8420F42C0E7}"/>
    <dgm:cxn modelId="{66E9A67B-8F8C-46B2-B07D-471EFF86C75C}" type="presOf" srcId="{68EF62D4-D5F6-463E-9987-A5C4B153BEC0}" destId="{93145663-896A-4942-82B0-2D57B2FFB429}" srcOrd="0" destOrd="0" presId="urn:microsoft.com/office/officeart/2005/8/layout/radial3"/>
    <dgm:cxn modelId="{9A2FC2E7-CB6A-4299-BF63-A697DBAF6DDC}" type="presOf" srcId="{31D923F6-610D-473F-A6C9-E2CCC12C7F45}" destId="{3806216F-2529-452E-B2D7-94E1E0579D93}" srcOrd="0" destOrd="0" presId="urn:microsoft.com/office/officeart/2005/8/layout/radial3"/>
    <dgm:cxn modelId="{56FFE18A-E258-4A72-9F2E-862306A70265}" type="presOf" srcId="{DC4C6804-FE6D-4CB3-AB1D-D333538B4ADC}" destId="{67D4BF56-EA9A-4DE8-A9D3-29AC66A574EA}" srcOrd="0" destOrd="0" presId="urn:microsoft.com/office/officeart/2005/8/layout/radial3"/>
    <dgm:cxn modelId="{1EE52F03-7362-4758-8E9B-E1DD060E47F7}" srcId="{885CFD4F-45EF-45B2-BFD5-8CFFC834DC69}" destId="{68EF62D4-D5F6-463E-9987-A5C4B153BEC0}" srcOrd="2" destOrd="0" parTransId="{948B668B-D078-4949-8EBD-FE9F46DE790E}" sibTransId="{6B2AE568-1BFE-4126-B65C-3EE2B5AB7881}"/>
    <dgm:cxn modelId="{321C6963-F722-40A7-8AA0-B865B7050BF5}" srcId="{C8A722B5-7567-47A4-BFB9-D878C4C1A59D}" destId="{885CFD4F-45EF-45B2-BFD5-8CFFC834DC69}" srcOrd="0" destOrd="0" parTransId="{7D5E92EE-BCBD-425B-A56E-3BBE76BB67BE}" sibTransId="{0BA81439-45EA-4387-A5B8-830D10220D4E}"/>
    <dgm:cxn modelId="{D66C6721-5B45-4B6A-AE7E-912228E9401F}" srcId="{885CFD4F-45EF-45B2-BFD5-8CFFC834DC69}" destId="{276D8E62-7B01-4765-8CF6-CD1B8D3EB236}" srcOrd="8" destOrd="0" parTransId="{44A42C9C-FB10-4644-8DFF-6FF93CCA782A}" sibTransId="{0A7809B8-7DBA-47CF-A65C-DA8DD423F2BE}"/>
    <dgm:cxn modelId="{C45A901E-5556-4A66-8E10-EC07C3277C53}" srcId="{885CFD4F-45EF-45B2-BFD5-8CFFC834DC69}" destId="{31D923F6-610D-473F-A6C9-E2CCC12C7F45}" srcOrd="5" destOrd="0" parTransId="{2959673E-0AB9-40CE-A058-37FA521B82FB}" sibTransId="{C8DCA666-1F49-4F39-B826-4DAE4423EF1C}"/>
    <dgm:cxn modelId="{A1A4B0A4-079B-4EC6-9E94-CF87C947E7FD}" type="presParOf" srcId="{6630C6BE-0848-4A73-A41E-D427085858B2}" destId="{12C59063-970F-4B95-8F6A-80116C96CDB8}" srcOrd="0" destOrd="0" presId="urn:microsoft.com/office/officeart/2005/8/layout/radial3"/>
    <dgm:cxn modelId="{378F699B-DF88-4FFF-ACD2-66CC009FF402}" type="presParOf" srcId="{12C59063-970F-4B95-8F6A-80116C96CDB8}" destId="{2FA771FB-CDEA-4F4B-81DF-870714CC285E}" srcOrd="0" destOrd="0" presId="urn:microsoft.com/office/officeart/2005/8/layout/radial3"/>
    <dgm:cxn modelId="{494C6DC2-52B4-4D22-B5FD-126D37389ACA}" type="presParOf" srcId="{12C59063-970F-4B95-8F6A-80116C96CDB8}" destId="{8F934366-87ED-4F63-AD8A-086112FA64B7}" srcOrd="1" destOrd="0" presId="urn:microsoft.com/office/officeart/2005/8/layout/radial3"/>
    <dgm:cxn modelId="{9DDB6E58-B75C-4279-9328-33D03A7B0A2B}" type="presParOf" srcId="{12C59063-970F-4B95-8F6A-80116C96CDB8}" destId="{88D085DD-64EF-4F6F-8C55-D1D51D1454F6}" srcOrd="2" destOrd="0" presId="urn:microsoft.com/office/officeart/2005/8/layout/radial3"/>
    <dgm:cxn modelId="{D7D7D0BC-9AA0-4BA6-8102-4F1CDE17A9DC}" type="presParOf" srcId="{12C59063-970F-4B95-8F6A-80116C96CDB8}" destId="{93145663-896A-4942-82B0-2D57B2FFB429}" srcOrd="3" destOrd="0" presId="urn:microsoft.com/office/officeart/2005/8/layout/radial3"/>
    <dgm:cxn modelId="{D3F2CAB7-4915-46DC-9291-43C0652FDE5D}" type="presParOf" srcId="{12C59063-970F-4B95-8F6A-80116C96CDB8}" destId="{B4A093EE-70AF-4E97-A435-7C104FB4C289}" srcOrd="4" destOrd="0" presId="urn:microsoft.com/office/officeart/2005/8/layout/radial3"/>
    <dgm:cxn modelId="{D464BB71-8C7E-4D43-A167-2D62D9F1D47E}" type="presParOf" srcId="{12C59063-970F-4B95-8F6A-80116C96CDB8}" destId="{67D4BF56-EA9A-4DE8-A9D3-29AC66A574EA}" srcOrd="5" destOrd="0" presId="urn:microsoft.com/office/officeart/2005/8/layout/radial3"/>
    <dgm:cxn modelId="{1A48E834-5327-47DD-B246-E1672B890BF4}" type="presParOf" srcId="{12C59063-970F-4B95-8F6A-80116C96CDB8}" destId="{3806216F-2529-452E-B2D7-94E1E0579D93}" srcOrd="6" destOrd="0" presId="urn:microsoft.com/office/officeart/2005/8/layout/radial3"/>
    <dgm:cxn modelId="{0F954F41-A009-4EFD-8DFA-CB5EAFC91039}" type="presParOf" srcId="{12C59063-970F-4B95-8F6A-80116C96CDB8}" destId="{345366BE-62B3-4439-830F-9C8D25B9739A}" srcOrd="7" destOrd="0" presId="urn:microsoft.com/office/officeart/2005/8/layout/radial3"/>
    <dgm:cxn modelId="{6BF8377F-7749-49F7-A454-3FAA2395C33F}" type="presParOf" srcId="{12C59063-970F-4B95-8F6A-80116C96CDB8}" destId="{A5151812-BDF8-4F8E-9FAE-9ECA918E2164}" srcOrd="8" destOrd="0" presId="urn:microsoft.com/office/officeart/2005/8/layout/radial3"/>
    <dgm:cxn modelId="{A6D0CC11-A01C-4D1B-8CCE-DB76B452DB75}" type="presParOf" srcId="{12C59063-970F-4B95-8F6A-80116C96CDB8}" destId="{2492F1DF-0733-4EF5-9A53-02D0F0CC606A}"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885CFD4F-45EF-45B2-BFD5-8CFFC834DC69}">
      <dgm:prSet custT="1"/>
      <dgm:spPr/>
      <dgm:t>
        <a:bodyPr/>
        <a:lstStyle/>
        <a:p>
          <a:pPr rtl="0"/>
          <a:r>
            <a:rPr lang="en-US" sz="2000" b="1" dirty="0" smtClean="0"/>
            <a:t>Entrepreneurial Librarian</a:t>
          </a:r>
          <a:endParaRPr lang="en-US" sz="2000" dirty="0"/>
        </a:p>
      </dgm:t>
    </dgm:pt>
    <dgm:pt modelId="{7D5E92EE-BCBD-425B-A56E-3BBE76BB67BE}" type="parTrans" cxnId="{321C6963-F722-40A7-8AA0-B865B7050BF5}">
      <dgm:prSet/>
      <dgm:spPr/>
      <dgm:t>
        <a:bodyPr/>
        <a:lstStyle/>
        <a:p>
          <a:endParaRPr lang="en-US"/>
        </a:p>
      </dgm:t>
    </dgm:pt>
    <dgm:pt modelId="{0BA81439-45EA-4387-A5B8-830D10220D4E}" type="sibTrans" cxnId="{321C6963-F722-40A7-8AA0-B865B7050BF5}">
      <dgm:prSet/>
      <dgm:spPr/>
      <dgm:t>
        <a:bodyPr/>
        <a:lstStyle/>
        <a:p>
          <a:endParaRPr lang="en-US"/>
        </a:p>
      </dgm:t>
    </dgm:pt>
    <dgm:pt modelId="{DB19C68A-DE6A-4992-9EA2-57BB417CB404}">
      <dgm:prSet custT="1"/>
      <dgm:spPr/>
      <dgm:t>
        <a:bodyPr/>
        <a:lstStyle/>
        <a:p>
          <a:pPr rtl="0"/>
          <a:r>
            <a:rPr lang="en-US" sz="1300" b="1" dirty="0" smtClean="0"/>
            <a:t>Community-based, organic organization</a:t>
          </a:r>
          <a:endParaRPr lang="en-US" sz="1300" dirty="0"/>
        </a:p>
      </dgm:t>
    </dgm:pt>
    <dgm:pt modelId="{316D98A1-0560-4C14-882B-9644DFE4B2CF}" type="parTrans" cxnId="{222DB9AD-000A-4511-82B5-8A632F176C34}">
      <dgm:prSet/>
      <dgm:spPr/>
      <dgm:t>
        <a:bodyPr/>
        <a:lstStyle/>
        <a:p>
          <a:endParaRPr lang="en-US"/>
        </a:p>
      </dgm:t>
    </dgm:pt>
    <dgm:pt modelId="{4E794D21-83B1-41B5-9A8C-4CF0EBF47CAA}" type="sibTrans" cxnId="{222DB9AD-000A-4511-82B5-8A632F176C34}">
      <dgm:prSet/>
      <dgm:spPr/>
      <dgm:t>
        <a:bodyPr/>
        <a:lstStyle/>
        <a:p>
          <a:endParaRPr lang="en-US"/>
        </a:p>
      </dgm:t>
    </dgm:pt>
    <dgm:pt modelId="{83F9B45B-01E0-4A50-BA36-2E0D42B9949C}">
      <dgm:prSet custT="1"/>
      <dgm:spPr/>
      <dgm:t>
        <a:bodyPr/>
        <a:lstStyle/>
        <a:p>
          <a:pPr rtl="0"/>
          <a:r>
            <a:rPr lang="en-US" sz="1300" b="1" dirty="0" smtClean="0"/>
            <a:t>Plans to succeed</a:t>
          </a:r>
          <a:endParaRPr lang="en-US" sz="1300" dirty="0"/>
        </a:p>
      </dgm:t>
    </dgm:pt>
    <dgm:pt modelId="{57E899C9-5BEA-4641-8955-55BEEE1BD8E7}" type="parTrans" cxnId="{2AD9F498-FD2D-48C7-A906-FD4C001A07BB}">
      <dgm:prSet/>
      <dgm:spPr/>
      <dgm:t>
        <a:bodyPr/>
        <a:lstStyle/>
        <a:p>
          <a:endParaRPr lang="en-US"/>
        </a:p>
      </dgm:t>
    </dgm:pt>
    <dgm:pt modelId="{E152D877-D9C6-4E52-8C61-4E6F490F6C48}" type="sibTrans" cxnId="{2AD9F498-FD2D-48C7-A906-FD4C001A07BB}">
      <dgm:prSet/>
      <dgm:spPr/>
      <dgm:t>
        <a:bodyPr/>
        <a:lstStyle/>
        <a:p>
          <a:endParaRPr lang="en-US"/>
        </a:p>
      </dgm:t>
    </dgm:pt>
    <dgm:pt modelId="{E10EF484-4651-4048-A1F2-D497C5931592}">
      <dgm:prSet custT="1"/>
      <dgm:spPr/>
      <dgm:t>
        <a:bodyPr/>
        <a:lstStyle/>
        <a:p>
          <a:pPr rtl="0"/>
          <a:r>
            <a:rPr lang="en-US" sz="2400" b="1" dirty="0" smtClean="0"/>
            <a:t>Pro active</a:t>
          </a:r>
          <a:endParaRPr lang="en-US" sz="2400" dirty="0"/>
        </a:p>
      </dgm:t>
    </dgm:pt>
    <dgm:pt modelId="{37923DE2-120A-4A11-961D-3D5E70A85C96}" type="parTrans" cxnId="{8CED1850-D548-46CB-8C30-7091394190A5}">
      <dgm:prSet/>
      <dgm:spPr/>
      <dgm:t>
        <a:bodyPr/>
        <a:lstStyle/>
        <a:p>
          <a:endParaRPr lang="en-US"/>
        </a:p>
      </dgm:t>
    </dgm:pt>
    <dgm:pt modelId="{EA8D879C-F4A0-4370-B1B2-94A6EA883C2F}" type="sibTrans" cxnId="{8CED1850-D548-46CB-8C30-7091394190A5}">
      <dgm:prSet/>
      <dgm:spPr/>
      <dgm:t>
        <a:bodyPr/>
        <a:lstStyle/>
        <a:p>
          <a:endParaRPr lang="en-US"/>
        </a:p>
      </dgm:t>
    </dgm:pt>
    <dgm:pt modelId="{558608B8-5071-4FC5-8802-37210890F708}">
      <dgm:prSet custT="1"/>
      <dgm:spPr/>
      <dgm:t>
        <a:bodyPr/>
        <a:lstStyle/>
        <a:p>
          <a:pPr rtl="0"/>
          <a:r>
            <a:rPr lang="en-US" sz="1300" b="1" dirty="0" smtClean="0"/>
            <a:t>Hires the Person</a:t>
          </a:r>
          <a:endParaRPr lang="en-US" sz="1300" dirty="0"/>
        </a:p>
      </dgm:t>
    </dgm:pt>
    <dgm:pt modelId="{5D865026-5155-409E-8256-C4251329930E}" type="parTrans" cxnId="{BFB69899-5FA3-4589-AEFF-A1A648AAD9FA}">
      <dgm:prSet/>
      <dgm:spPr/>
      <dgm:t>
        <a:bodyPr/>
        <a:lstStyle/>
        <a:p>
          <a:endParaRPr lang="en-US"/>
        </a:p>
      </dgm:t>
    </dgm:pt>
    <dgm:pt modelId="{89C0E703-A6B1-433E-9FFA-F3561817EEE4}" type="sibTrans" cxnId="{BFB69899-5FA3-4589-AEFF-A1A648AAD9FA}">
      <dgm:prSet/>
      <dgm:spPr/>
      <dgm:t>
        <a:bodyPr/>
        <a:lstStyle/>
        <a:p>
          <a:endParaRPr lang="en-US"/>
        </a:p>
      </dgm:t>
    </dgm:pt>
    <dgm:pt modelId="{0895AE3C-E63A-4557-9FDC-884B543163B4}">
      <dgm:prSet custT="1"/>
      <dgm:spPr/>
      <dgm:t>
        <a:bodyPr/>
        <a:lstStyle/>
        <a:p>
          <a:pPr rtl="0"/>
          <a:r>
            <a:rPr lang="en-US" sz="1300" b="1" dirty="0" smtClean="0"/>
            <a:t>Manages, Coaches &amp; Leads</a:t>
          </a:r>
          <a:endParaRPr lang="en-US" sz="1300" dirty="0"/>
        </a:p>
      </dgm:t>
    </dgm:pt>
    <dgm:pt modelId="{6EB3690A-DF64-47C5-B3DC-FF646B23D34B}" type="parTrans" cxnId="{FF3760C1-9A34-4965-9784-AC5AADF38963}">
      <dgm:prSet/>
      <dgm:spPr/>
      <dgm:t>
        <a:bodyPr/>
        <a:lstStyle/>
        <a:p>
          <a:endParaRPr lang="en-US"/>
        </a:p>
      </dgm:t>
    </dgm:pt>
    <dgm:pt modelId="{70196F83-770F-40B2-B486-150B59E5A482}" type="sibTrans" cxnId="{FF3760C1-9A34-4965-9784-AC5AADF38963}">
      <dgm:prSet/>
      <dgm:spPr/>
      <dgm:t>
        <a:bodyPr/>
        <a:lstStyle/>
        <a:p>
          <a:endParaRPr lang="en-US"/>
        </a:p>
      </dgm:t>
    </dgm:pt>
    <dgm:pt modelId="{054838EA-7559-4072-BBB1-9498C06FD815}">
      <dgm:prSet custT="1"/>
      <dgm:spPr/>
      <dgm:t>
        <a:bodyPr/>
        <a:lstStyle/>
        <a:p>
          <a:pPr rtl="0"/>
          <a:r>
            <a:rPr lang="en-US" sz="1300" b="1" dirty="0" smtClean="0"/>
            <a:t>Builds a Curriculum</a:t>
          </a:r>
          <a:endParaRPr lang="en-US" sz="1300" b="1" dirty="0"/>
        </a:p>
      </dgm:t>
    </dgm:pt>
    <dgm:pt modelId="{5A4BBD5C-9AF6-4B3D-A598-2127A6830756}" type="parTrans" cxnId="{C2097F0F-30C1-40E3-B134-2DE8E28CFAEF}">
      <dgm:prSet/>
      <dgm:spPr/>
      <dgm:t>
        <a:bodyPr/>
        <a:lstStyle/>
        <a:p>
          <a:endParaRPr lang="en-US"/>
        </a:p>
      </dgm:t>
    </dgm:pt>
    <dgm:pt modelId="{CB8C21A4-68C9-4424-8377-91433639ED08}" type="sibTrans" cxnId="{C2097F0F-30C1-40E3-B134-2DE8E28CFAEF}">
      <dgm:prSet/>
      <dgm:spPr/>
      <dgm:t>
        <a:bodyPr/>
        <a:lstStyle/>
        <a:p>
          <a:endParaRPr lang="en-US"/>
        </a:p>
      </dgm:t>
    </dgm:pt>
    <dgm:pt modelId="{EB101D89-2D0D-4429-9EEB-61E937B5D5EC}">
      <dgm:prSet custT="1"/>
      <dgm:spPr/>
      <dgm:t>
        <a:bodyPr/>
        <a:lstStyle/>
        <a:p>
          <a:pPr rtl="0"/>
          <a:r>
            <a:rPr lang="en-US" sz="1300" b="1" dirty="0" smtClean="0"/>
            <a:t>Targeted Marketing</a:t>
          </a:r>
          <a:endParaRPr lang="en-US" sz="1300" dirty="0"/>
        </a:p>
      </dgm:t>
    </dgm:pt>
    <dgm:pt modelId="{559EF1CD-1F60-4691-9A72-058D61CC732B}" type="parTrans" cxnId="{D73D8D8B-5028-4D9A-8FA3-FC9B41FB3B3C}">
      <dgm:prSet/>
      <dgm:spPr/>
      <dgm:t>
        <a:bodyPr/>
        <a:lstStyle/>
        <a:p>
          <a:endParaRPr lang="en-US"/>
        </a:p>
      </dgm:t>
    </dgm:pt>
    <dgm:pt modelId="{A94436DB-61CF-4B4C-9A80-E7702C1DF178}" type="sibTrans" cxnId="{D73D8D8B-5028-4D9A-8FA3-FC9B41FB3B3C}">
      <dgm:prSet/>
      <dgm:spPr/>
      <dgm:t>
        <a:bodyPr/>
        <a:lstStyle/>
        <a:p>
          <a:endParaRPr lang="en-US"/>
        </a:p>
      </dgm:t>
    </dgm:pt>
    <dgm:pt modelId="{2C2BC581-0778-43CC-B661-E66AA9C4BD95}">
      <dgm:prSet custT="1"/>
      <dgm:spPr/>
      <dgm:t>
        <a:bodyPr/>
        <a:lstStyle/>
        <a:p>
          <a:pPr rtl="0"/>
          <a:r>
            <a:rPr lang="en-US" sz="1300" b="1" dirty="0" smtClean="0"/>
            <a:t>Cultivates “Loyalists”</a:t>
          </a:r>
          <a:endParaRPr lang="en-US" sz="1300" dirty="0"/>
        </a:p>
      </dgm:t>
    </dgm:pt>
    <dgm:pt modelId="{1D3B6DBB-7142-4D5B-B1F9-404236AC485F}" type="parTrans" cxnId="{5B21123D-2CDD-410C-877F-EA2E4DA9ADBB}">
      <dgm:prSet/>
      <dgm:spPr/>
      <dgm:t>
        <a:bodyPr/>
        <a:lstStyle/>
        <a:p>
          <a:endParaRPr lang="en-US"/>
        </a:p>
      </dgm:t>
    </dgm:pt>
    <dgm:pt modelId="{21FA62A6-F045-460A-AD21-24EBDA35C80A}" type="sibTrans" cxnId="{5B21123D-2CDD-410C-877F-EA2E4DA9ADBB}">
      <dgm:prSet/>
      <dgm:spPr/>
      <dgm:t>
        <a:bodyPr/>
        <a:lstStyle/>
        <a:p>
          <a:endParaRPr lang="en-US"/>
        </a:p>
      </dgm:t>
    </dgm:pt>
    <dgm:pt modelId="{9B31BDC0-6E89-453B-B18D-70ACE947DB5E}">
      <dgm:prSet custT="1"/>
      <dgm:spPr/>
      <dgm:t>
        <a:bodyPr/>
        <a:lstStyle/>
        <a:p>
          <a:pPr rtl="0"/>
          <a:r>
            <a:rPr lang="en-US" sz="1300" b="1" dirty="0" smtClean="0"/>
            <a:t>Prioritizes “Upgrades”</a:t>
          </a:r>
          <a:endParaRPr lang="en-US" sz="1300" dirty="0"/>
        </a:p>
      </dgm:t>
    </dgm:pt>
    <dgm:pt modelId="{65CC4C30-DF6C-42F5-8BCF-65B0AA96EC44}" type="parTrans" cxnId="{B4C372C8-3D2A-42E9-921F-F274C9AFD08F}">
      <dgm:prSet/>
      <dgm:spPr/>
      <dgm:t>
        <a:bodyPr/>
        <a:lstStyle/>
        <a:p>
          <a:endParaRPr lang="en-US"/>
        </a:p>
      </dgm:t>
    </dgm:pt>
    <dgm:pt modelId="{66949AD5-16B2-4634-83B6-AC8CF0FB12FB}" type="sibTrans" cxnId="{B4C372C8-3D2A-42E9-921F-F274C9AFD08F}">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2FA771FB-CDEA-4F4B-81DF-870714CC285E}" type="pres">
      <dgm:prSet presAssocID="{885CFD4F-45EF-45B2-BFD5-8CFFC834DC69}" presName="centerShape" presStyleLbl="vennNode1" presStyleIdx="0" presStyleCnt="10"/>
      <dgm:spPr/>
      <dgm:t>
        <a:bodyPr/>
        <a:lstStyle/>
        <a:p>
          <a:endParaRPr lang="en-US"/>
        </a:p>
      </dgm:t>
    </dgm:pt>
    <dgm:pt modelId="{A3A47833-511D-4D13-9ACD-6FC82F12C11B}" type="pres">
      <dgm:prSet presAssocID="{DB19C68A-DE6A-4992-9EA2-57BB417CB404}" presName="node" presStyleLbl="vennNode1" presStyleIdx="1" presStyleCnt="10">
        <dgm:presLayoutVars>
          <dgm:bulletEnabled val="1"/>
        </dgm:presLayoutVars>
      </dgm:prSet>
      <dgm:spPr/>
      <dgm:t>
        <a:bodyPr/>
        <a:lstStyle/>
        <a:p>
          <a:endParaRPr lang="en-US"/>
        </a:p>
      </dgm:t>
    </dgm:pt>
    <dgm:pt modelId="{67F92489-FAB0-4A09-A523-4FE6740DC12B}" type="pres">
      <dgm:prSet presAssocID="{83F9B45B-01E0-4A50-BA36-2E0D42B9949C}" presName="node" presStyleLbl="vennNode1" presStyleIdx="2" presStyleCnt="10">
        <dgm:presLayoutVars>
          <dgm:bulletEnabled val="1"/>
        </dgm:presLayoutVars>
      </dgm:prSet>
      <dgm:spPr/>
      <dgm:t>
        <a:bodyPr/>
        <a:lstStyle/>
        <a:p>
          <a:endParaRPr lang="en-US"/>
        </a:p>
      </dgm:t>
    </dgm:pt>
    <dgm:pt modelId="{7DFB1DBE-07F5-4CD6-917C-A2FBC53D1512}" type="pres">
      <dgm:prSet presAssocID="{E10EF484-4651-4048-A1F2-D497C5931592}" presName="node" presStyleLbl="vennNode1" presStyleIdx="3" presStyleCnt="10">
        <dgm:presLayoutVars>
          <dgm:bulletEnabled val="1"/>
        </dgm:presLayoutVars>
      </dgm:prSet>
      <dgm:spPr/>
      <dgm:t>
        <a:bodyPr/>
        <a:lstStyle/>
        <a:p>
          <a:endParaRPr lang="en-US"/>
        </a:p>
      </dgm:t>
    </dgm:pt>
    <dgm:pt modelId="{AD421512-A2FD-4237-8C5E-05D0D1115261}" type="pres">
      <dgm:prSet presAssocID="{558608B8-5071-4FC5-8802-37210890F708}" presName="node" presStyleLbl="vennNode1" presStyleIdx="4" presStyleCnt="10">
        <dgm:presLayoutVars>
          <dgm:bulletEnabled val="1"/>
        </dgm:presLayoutVars>
      </dgm:prSet>
      <dgm:spPr/>
      <dgm:t>
        <a:bodyPr/>
        <a:lstStyle/>
        <a:p>
          <a:endParaRPr lang="en-US"/>
        </a:p>
      </dgm:t>
    </dgm:pt>
    <dgm:pt modelId="{1619E660-D82E-46BB-8FA1-0F0B3ADAA30F}" type="pres">
      <dgm:prSet presAssocID="{0895AE3C-E63A-4557-9FDC-884B543163B4}" presName="node" presStyleLbl="vennNode1" presStyleIdx="5" presStyleCnt="10">
        <dgm:presLayoutVars>
          <dgm:bulletEnabled val="1"/>
        </dgm:presLayoutVars>
      </dgm:prSet>
      <dgm:spPr/>
      <dgm:t>
        <a:bodyPr/>
        <a:lstStyle/>
        <a:p>
          <a:endParaRPr lang="en-US"/>
        </a:p>
      </dgm:t>
    </dgm:pt>
    <dgm:pt modelId="{8A0CF29B-77C8-4C9E-999D-A53218692488}" type="pres">
      <dgm:prSet presAssocID="{054838EA-7559-4072-BBB1-9498C06FD815}" presName="node" presStyleLbl="vennNode1" presStyleIdx="6" presStyleCnt="10">
        <dgm:presLayoutVars>
          <dgm:bulletEnabled val="1"/>
        </dgm:presLayoutVars>
      </dgm:prSet>
      <dgm:spPr/>
      <dgm:t>
        <a:bodyPr/>
        <a:lstStyle/>
        <a:p>
          <a:endParaRPr lang="en-US"/>
        </a:p>
      </dgm:t>
    </dgm:pt>
    <dgm:pt modelId="{8477ADC5-F543-49EF-BAA6-A66F258E1BBD}" type="pres">
      <dgm:prSet presAssocID="{EB101D89-2D0D-4429-9EEB-61E937B5D5EC}" presName="node" presStyleLbl="vennNode1" presStyleIdx="7" presStyleCnt="10">
        <dgm:presLayoutVars>
          <dgm:bulletEnabled val="1"/>
        </dgm:presLayoutVars>
      </dgm:prSet>
      <dgm:spPr/>
      <dgm:t>
        <a:bodyPr/>
        <a:lstStyle/>
        <a:p>
          <a:endParaRPr lang="en-US"/>
        </a:p>
      </dgm:t>
    </dgm:pt>
    <dgm:pt modelId="{147C4F31-A5D7-4CA7-9BE2-870B9B180835}" type="pres">
      <dgm:prSet presAssocID="{2C2BC581-0778-43CC-B661-E66AA9C4BD95}" presName="node" presStyleLbl="vennNode1" presStyleIdx="8" presStyleCnt="10">
        <dgm:presLayoutVars>
          <dgm:bulletEnabled val="1"/>
        </dgm:presLayoutVars>
      </dgm:prSet>
      <dgm:spPr/>
      <dgm:t>
        <a:bodyPr/>
        <a:lstStyle/>
        <a:p>
          <a:endParaRPr lang="en-US"/>
        </a:p>
      </dgm:t>
    </dgm:pt>
    <dgm:pt modelId="{63799864-0F49-434C-AE53-4A5F50E414BE}" type="pres">
      <dgm:prSet presAssocID="{9B31BDC0-6E89-453B-B18D-70ACE947DB5E}" presName="node" presStyleLbl="vennNode1" presStyleIdx="9" presStyleCnt="10">
        <dgm:presLayoutVars>
          <dgm:bulletEnabled val="1"/>
        </dgm:presLayoutVars>
      </dgm:prSet>
      <dgm:spPr/>
      <dgm:t>
        <a:bodyPr/>
        <a:lstStyle/>
        <a:p>
          <a:endParaRPr lang="en-US"/>
        </a:p>
      </dgm:t>
    </dgm:pt>
  </dgm:ptLst>
  <dgm:cxnLst>
    <dgm:cxn modelId="{C2097F0F-30C1-40E3-B134-2DE8E28CFAEF}" srcId="{885CFD4F-45EF-45B2-BFD5-8CFFC834DC69}" destId="{054838EA-7559-4072-BBB1-9498C06FD815}" srcOrd="5" destOrd="0" parTransId="{5A4BBD5C-9AF6-4B3D-A598-2127A6830756}" sibTransId="{CB8C21A4-68C9-4424-8377-91433639ED08}"/>
    <dgm:cxn modelId="{F5546644-D9BD-435B-8B0B-E2552B827C20}" type="presOf" srcId="{054838EA-7559-4072-BBB1-9498C06FD815}" destId="{8A0CF29B-77C8-4C9E-999D-A53218692488}" srcOrd="0" destOrd="0" presId="urn:microsoft.com/office/officeart/2005/8/layout/radial3"/>
    <dgm:cxn modelId="{05B65B2A-76FE-4618-B4FE-8D1B912A83C3}" type="presOf" srcId="{C8A722B5-7567-47A4-BFB9-D878C4C1A59D}" destId="{6630C6BE-0848-4A73-A41E-D427085858B2}" srcOrd="0" destOrd="0" presId="urn:microsoft.com/office/officeart/2005/8/layout/radial3"/>
    <dgm:cxn modelId="{00B5209E-9896-4797-A7CB-366DEFC81B38}" type="presOf" srcId="{E10EF484-4651-4048-A1F2-D497C5931592}" destId="{7DFB1DBE-07F5-4CD6-917C-A2FBC53D1512}" srcOrd="0" destOrd="0" presId="urn:microsoft.com/office/officeart/2005/8/layout/radial3"/>
    <dgm:cxn modelId="{BFB69899-5FA3-4589-AEFF-A1A648AAD9FA}" srcId="{885CFD4F-45EF-45B2-BFD5-8CFFC834DC69}" destId="{558608B8-5071-4FC5-8802-37210890F708}" srcOrd="3" destOrd="0" parTransId="{5D865026-5155-409E-8256-C4251329930E}" sibTransId="{89C0E703-A6B1-433E-9FFA-F3561817EEE4}"/>
    <dgm:cxn modelId="{EF3CC4C8-1F44-4DD4-BB82-AEFE05CEBA25}" type="presOf" srcId="{885CFD4F-45EF-45B2-BFD5-8CFFC834DC69}" destId="{2FA771FB-CDEA-4F4B-81DF-870714CC285E}" srcOrd="0" destOrd="0" presId="urn:microsoft.com/office/officeart/2005/8/layout/radial3"/>
    <dgm:cxn modelId="{222DB9AD-000A-4511-82B5-8A632F176C34}" srcId="{885CFD4F-45EF-45B2-BFD5-8CFFC834DC69}" destId="{DB19C68A-DE6A-4992-9EA2-57BB417CB404}" srcOrd="0" destOrd="0" parTransId="{316D98A1-0560-4C14-882B-9644DFE4B2CF}" sibTransId="{4E794D21-83B1-41B5-9A8C-4CF0EBF47CAA}"/>
    <dgm:cxn modelId="{76CF0D35-54F4-4097-AA93-3CA3799176F0}" type="presOf" srcId="{DB19C68A-DE6A-4992-9EA2-57BB417CB404}" destId="{A3A47833-511D-4D13-9ACD-6FC82F12C11B}" srcOrd="0" destOrd="0" presId="urn:microsoft.com/office/officeart/2005/8/layout/radial3"/>
    <dgm:cxn modelId="{C727D197-99AE-4B7A-8338-AE2A837E2634}" type="presOf" srcId="{0895AE3C-E63A-4557-9FDC-884B543163B4}" destId="{1619E660-D82E-46BB-8FA1-0F0B3ADAA30F}" srcOrd="0" destOrd="0" presId="urn:microsoft.com/office/officeart/2005/8/layout/radial3"/>
    <dgm:cxn modelId="{D73D8D8B-5028-4D9A-8FA3-FC9B41FB3B3C}" srcId="{885CFD4F-45EF-45B2-BFD5-8CFFC834DC69}" destId="{EB101D89-2D0D-4429-9EEB-61E937B5D5EC}" srcOrd="6" destOrd="0" parTransId="{559EF1CD-1F60-4691-9A72-058D61CC732B}" sibTransId="{A94436DB-61CF-4B4C-9A80-E7702C1DF178}"/>
    <dgm:cxn modelId="{8CED1850-D548-46CB-8C30-7091394190A5}" srcId="{885CFD4F-45EF-45B2-BFD5-8CFFC834DC69}" destId="{E10EF484-4651-4048-A1F2-D497C5931592}" srcOrd="2" destOrd="0" parTransId="{37923DE2-120A-4A11-961D-3D5E70A85C96}" sibTransId="{EA8D879C-F4A0-4370-B1B2-94A6EA883C2F}"/>
    <dgm:cxn modelId="{E0D9DE6D-BB81-4973-8DE7-EDFC191143DC}" type="presOf" srcId="{2C2BC581-0778-43CC-B661-E66AA9C4BD95}" destId="{147C4F31-A5D7-4CA7-9BE2-870B9B180835}" srcOrd="0" destOrd="0" presId="urn:microsoft.com/office/officeart/2005/8/layout/radial3"/>
    <dgm:cxn modelId="{B4C372C8-3D2A-42E9-921F-F274C9AFD08F}" srcId="{885CFD4F-45EF-45B2-BFD5-8CFFC834DC69}" destId="{9B31BDC0-6E89-453B-B18D-70ACE947DB5E}" srcOrd="8" destOrd="0" parTransId="{65CC4C30-DF6C-42F5-8BCF-65B0AA96EC44}" sibTransId="{66949AD5-16B2-4634-83B6-AC8CF0FB12FB}"/>
    <dgm:cxn modelId="{FF3760C1-9A34-4965-9784-AC5AADF38963}" srcId="{885CFD4F-45EF-45B2-BFD5-8CFFC834DC69}" destId="{0895AE3C-E63A-4557-9FDC-884B543163B4}" srcOrd="4" destOrd="0" parTransId="{6EB3690A-DF64-47C5-B3DC-FF646B23D34B}" sibTransId="{70196F83-770F-40B2-B486-150B59E5A482}"/>
    <dgm:cxn modelId="{671F4E7A-D4B0-448C-A7A1-F7C30B8CF5E1}" type="presOf" srcId="{83F9B45B-01E0-4A50-BA36-2E0D42B9949C}" destId="{67F92489-FAB0-4A09-A523-4FE6740DC12B}" srcOrd="0" destOrd="0" presId="urn:microsoft.com/office/officeart/2005/8/layout/radial3"/>
    <dgm:cxn modelId="{321C6963-F722-40A7-8AA0-B865B7050BF5}" srcId="{C8A722B5-7567-47A4-BFB9-D878C4C1A59D}" destId="{885CFD4F-45EF-45B2-BFD5-8CFFC834DC69}" srcOrd="0" destOrd="0" parTransId="{7D5E92EE-BCBD-425B-A56E-3BBE76BB67BE}" sibTransId="{0BA81439-45EA-4387-A5B8-830D10220D4E}"/>
    <dgm:cxn modelId="{2AD9F498-FD2D-48C7-A906-FD4C001A07BB}" srcId="{885CFD4F-45EF-45B2-BFD5-8CFFC834DC69}" destId="{83F9B45B-01E0-4A50-BA36-2E0D42B9949C}" srcOrd="1" destOrd="0" parTransId="{57E899C9-5BEA-4641-8955-55BEEE1BD8E7}" sibTransId="{E152D877-D9C6-4E52-8C61-4E6F490F6C48}"/>
    <dgm:cxn modelId="{5B21123D-2CDD-410C-877F-EA2E4DA9ADBB}" srcId="{885CFD4F-45EF-45B2-BFD5-8CFFC834DC69}" destId="{2C2BC581-0778-43CC-B661-E66AA9C4BD95}" srcOrd="7" destOrd="0" parTransId="{1D3B6DBB-7142-4D5B-B1F9-404236AC485F}" sibTransId="{21FA62A6-F045-460A-AD21-24EBDA35C80A}"/>
    <dgm:cxn modelId="{EAF72438-B0EF-4BB1-BE33-E924E49DA1E5}" type="presOf" srcId="{558608B8-5071-4FC5-8802-37210890F708}" destId="{AD421512-A2FD-4237-8C5E-05D0D1115261}" srcOrd="0" destOrd="0" presId="urn:microsoft.com/office/officeart/2005/8/layout/radial3"/>
    <dgm:cxn modelId="{6902B406-9391-407A-95FD-73F5E2B85DEF}" type="presOf" srcId="{EB101D89-2D0D-4429-9EEB-61E937B5D5EC}" destId="{8477ADC5-F543-49EF-BAA6-A66F258E1BBD}" srcOrd="0" destOrd="0" presId="urn:microsoft.com/office/officeart/2005/8/layout/radial3"/>
    <dgm:cxn modelId="{9202A003-468C-4680-8416-D8167C642278}" type="presOf" srcId="{9B31BDC0-6E89-453B-B18D-70ACE947DB5E}" destId="{63799864-0F49-434C-AE53-4A5F50E414BE}" srcOrd="0" destOrd="0" presId="urn:microsoft.com/office/officeart/2005/8/layout/radial3"/>
    <dgm:cxn modelId="{90C1DDB5-DE5B-45A4-AD33-6DF51D4E31FC}" type="presParOf" srcId="{6630C6BE-0848-4A73-A41E-D427085858B2}" destId="{12C59063-970F-4B95-8F6A-80116C96CDB8}" srcOrd="0" destOrd="0" presId="urn:microsoft.com/office/officeart/2005/8/layout/radial3"/>
    <dgm:cxn modelId="{7C5DB1E0-0CA4-402B-B906-ED42497FD3F6}" type="presParOf" srcId="{12C59063-970F-4B95-8F6A-80116C96CDB8}" destId="{2FA771FB-CDEA-4F4B-81DF-870714CC285E}" srcOrd="0" destOrd="0" presId="urn:microsoft.com/office/officeart/2005/8/layout/radial3"/>
    <dgm:cxn modelId="{5668D7EC-2CB7-485A-B7E5-FB4BB5B52784}" type="presParOf" srcId="{12C59063-970F-4B95-8F6A-80116C96CDB8}" destId="{A3A47833-511D-4D13-9ACD-6FC82F12C11B}" srcOrd="1" destOrd="0" presId="urn:microsoft.com/office/officeart/2005/8/layout/radial3"/>
    <dgm:cxn modelId="{DC1E11C8-3D70-4A7B-B415-A984875B0146}" type="presParOf" srcId="{12C59063-970F-4B95-8F6A-80116C96CDB8}" destId="{67F92489-FAB0-4A09-A523-4FE6740DC12B}" srcOrd="2" destOrd="0" presId="urn:microsoft.com/office/officeart/2005/8/layout/radial3"/>
    <dgm:cxn modelId="{4ABE7563-86D8-46C0-9AA4-F237E88A3C86}" type="presParOf" srcId="{12C59063-970F-4B95-8F6A-80116C96CDB8}" destId="{7DFB1DBE-07F5-4CD6-917C-A2FBC53D1512}" srcOrd="3" destOrd="0" presId="urn:microsoft.com/office/officeart/2005/8/layout/radial3"/>
    <dgm:cxn modelId="{8238DAC4-4E82-4982-9674-35924D88C8E5}" type="presParOf" srcId="{12C59063-970F-4B95-8F6A-80116C96CDB8}" destId="{AD421512-A2FD-4237-8C5E-05D0D1115261}" srcOrd="4" destOrd="0" presId="urn:microsoft.com/office/officeart/2005/8/layout/radial3"/>
    <dgm:cxn modelId="{F9369DA9-962A-4036-9758-33AD9B12B15D}" type="presParOf" srcId="{12C59063-970F-4B95-8F6A-80116C96CDB8}" destId="{1619E660-D82E-46BB-8FA1-0F0B3ADAA30F}" srcOrd="5" destOrd="0" presId="urn:microsoft.com/office/officeart/2005/8/layout/radial3"/>
    <dgm:cxn modelId="{301BB965-5A90-43D1-B851-DE0E7FAE3D07}" type="presParOf" srcId="{12C59063-970F-4B95-8F6A-80116C96CDB8}" destId="{8A0CF29B-77C8-4C9E-999D-A53218692488}" srcOrd="6" destOrd="0" presId="urn:microsoft.com/office/officeart/2005/8/layout/radial3"/>
    <dgm:cxn modelId="{E4E58188-D75E-4905-9E9B-6B643028157E}" type="presParOf" srcId="{12C59063-970F-4B95-8F6A-80116C96CDB8}" destId="{8477ADC5-F543-49EF-BAA6-A66F258E1BBD}" srcOrd="7" destOrd="0" presId="urn:microsoft.com/office/officeart/2005/8/layout/radial3"/>
    <dgm:cxn modelId="{279EB8CC-9DD8-4E25-B723-C182AA0F8883}" type="presParOf" srcId="{12C59063-970F-4B95-8F6A-80116C96CDB8}" destId="{147C4F31-A5D7-4CA7-9BE2-870B9B180835}" srcOrd="8" destOrd="0" presId="urn:microsoft.com/office/officeart/2005/8/layout/radial3"/>
    <dgm:cxn modelId="{72138A5D-E81C-4C5D-8170-DFFD621D84FD}" type="presParOf" srcId="{12C59063-970F-4B95-8F6A-80116C96CDB8}" destId="{63799864-0F49-434C-AE53-4A5F50E414BE}"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885CFD4F-45EF-45B2-BFD5-8CFFC834DC69}">
      <dgm:prSet custT="1"/>
      <dgm:spPr/>
      <dgm:t>
        <a:bodyPr/>
        <a:lstStyle/>
        <a:p>
          <a:pPr rtl="0"/>
          <a:r>
            <a:rPr lang="en-US" sz="2000" b="1" dirty="0" smtClean="0"/>
            <a:t>Entrepreneurial Librarian</a:t>
          </a:r>
          <a:endParaRPr lang="en-US" sz="2000" dirty="0"/>
        </a:p>
      </dgm:t>
    </dgm:pt>
    <dgm:pt modelId="{7D5E92EE-BCBD-425B-A56E-3BBE76BB67BE}" type="parTrans" cxnId="{321C6963-F722-40A7-8AA0-B865B7050BF5}">
      <dgm:prSet/>
      <dgm:spPr/>
      <dgm:t>
        <a:bodyPr/>
        <a:lstStyle/>
        <a:p>
          <a:endParaRPr lang="en-US"/>
        </a:p>
      </dgm:t>
    </dgm:pt>
    <dgm:pt modelId="{0BA81439-45EA-4387-A5B8-830D10220D4E}" type="sibTrans" cxnId="{321C6963-F722-40A7-8AA0-B865B7050BF5}">
      <dgm:prSet/>
      <dgm:spPr/>
      <dgm:t>
        <a:bodyPr/>
        <a:lstStyle/>
        <a:p>
          <a:endParaRPr lang="en-US"/>
        </a:p>
      </dgm:t>
    </dgm:pt>
    <dgm:pt modelId="{AE357CEF-1CEA-45BD-8D57-017CAC00AACA}">
      <dgm:prSet/>
      <dgm:spPr/>
      <dgm:t>
        <a:bodyPr/>
        <a:lstStyle/>
        <a:p>
          <a:pPr rtl="0"/>
          <a:r>
            <a:rPr lang="en-US" b="1" dirty="0" smtClean="0"/>
            <a:t>Community-based, organic organization</a:t>
          </a:r>
          <a:endParaRPr lang="en-US" dirty="0"/>
        </a:p>
      </dgm:t>
    </dgm:pt>
    <dgm:pt modelId="{DBE79C16-E193-4AE3-9E22-9007633F373A}" type="parTrans" cxnId="{EC1FD22E-73AC-4200-A131-FAC6955B98A8}">
      <dgm:prSet/>
      <dgm:spPr/>
      <dgm:t>
        <a:bodyPr/>
        <a:lstStyle/>
        <a:p>
          <a:endParaRPr lang="en-US"/>
        </a:p>
      </dgm:t>
    </dgm:pt>
    <dgm:pt modelId="{09FCA30D-76FA-4D32-B829-B6F7D38D9D58}" type="sibTrans" cxnId="{EC1FD22E-73AC-4200-A131-FAC6955B98A8}">
      <dgm:prSet/>
      <dgm:spPr/>
      <dgm:t>
        <a:bodyPr/>
        <a:lstStyle/>
        <a:p>
          <a:endParaRPr lang="en-US"/>
        </a:p>
      </dgm:t>
    </dgm:pt>
    <dgm:pt modelId="{53884866-BFAF-479B-A057-FCE6EF793B7A}">
      <dgm:prSet/>
      <dgm:spPr/>
      <dgm:t>
        <a:bodyPr/>
        <a:lstStyle/>
        <a:p>
          <a:pPr rtl="0"/>
          <a:r>
            <a:rPr lang="en-US" b="1" dirty="0" smtClean="0"/>
            <a:t>Plans to succeed</a:t>
          </a:r>
          <a:endParaRPr lang="en-US" dirty="0"/>
        </a:p>
      </dgm:t>
    </dgm:pt>
    <dgm:pt modelId="{AA695453-9730-4BD6-8A3C-1D5803ECE971}" type="parTrans" cxnId="{C98B58A6-CC29-4567-AB4A-E3C68B0A2A83}">
      <dgm:prSet/>
      <dgm:spPr/>
      <dgm:t>
        <a:bodyPr/>
        <a:lstStyle/>
        <a:p>
          <a:endParaRPr lang="en-US"/>
        </a:p>
      </dgm:t>
    </dgm:pt>
    <dgm:pt modelId="{EF019619-6155-4F75-BA0B-36B64BC48F14}" type="sibTrans" cxnId="{C98B58A6-CC29-4567-AB4A-E3C68B0A2A83}">
      <dgm:prSet/>
      <dgm:spPr/>
      <dgm:t>
        <a:bodyPr/>
        <a:lstStyle/>
        <a:p>
          <a:endParaRPr lang="en-US"/>
        </a:p>
      </dgm:t>
    </dgm:pt>
    <dgm:pt modelId="{E60978AC-80B3-4109-B6AE-A6A56BF73EAD}">
      <dgm:prSet/>
      <dgm:spPr/>
      <dgm:t>
        <a:bodyPr/>
        <a:lstStyle/>
        <a:p>
          <a:pPr rtl="0"/>
          <a:r>
            <a:rPr lang="en-US" b="1" dirty="0" smtClean="0"/>
            <a:t>Pro active</a:t>
          </a:r>
          <a:endParaRPr lang="en-US" dirty="0"/>
        </a:p>
      </dgm:t>
    </dgm:pt>
    <dgm:pt modelId="{351D6F2E-DFFE-4B93-8E9E-C389ADEA9E01}" type="parTrans" cxnId="{77D815DE-9A85-4FE4-8071-AAFC7E63CFCA}">
      <dgm:prSet/>
      <dgm:spPr/>
      <dgm:t>
        <a:bodyPr/>
        <a:lstStyle/>
        <a:p>
          <a:endParaRPr lang="en-US"/>
        </a:p>
      </dgm:t>
    </dgm:pt>
    <dgm:pt modelId="{521436F2-7DD0-4E69-89D4-DCE8DBCD4786}" type="sibTrans" cxnId="{77D815DE-9A85-4FE4-8071-AAFC7E63CFCA}">
      <dgm:prSet/>
      <dgm:spPr/>
      <dgm:t>
        <a:bodyPr/>
        <a:lstStyle/>
        <a:p>
          <a:endParaRPr lang="en-US"/>
        </a:p>
      </dgm:t>
    </dgm:pt>
    <dgm:pt modelId="{A3B82280-D4D4-4C48-9F94-B66EBE2FED30}">
      <dgm:prSet custT="1"/>
      <dgm:spPr/>
      <dgm:t>
        <a:bodyPr/>
        <a:lstStyle/>
        <a:p>
          <a:pPr rtl="0"/>
          <a:r>
            <a:rPr lang="en-US" sz="2000" b="1" dirty="0" smtClean="0"/>
            <a:t>Hires the Person</a:t>
          </a:r>
          <a:endParaRPr lang="en-US" sz="2000" dirty="0"/>
        </a:p>
      </dgm:t>
    </dgm:pt>
    <dgm:pt modelId="{B260FB25-D8A4-482D-B960-5A200DD01EA4}" type="parTrans" cxnId="{30751F66-680D-4230-B373-937DD46EA9C7}">
      <dgm:prSet/>
      <dgm:spPr/>
      <dgm:t>
        <a:bodyPr/>
        <a:lstStyle/>
        <a:p>
          <a:endParaRPr lang="en-US"/>
        </a:p>
      </dgm:t>
    </dgm:pt>
    <dgm:pt modelId="{EBA443F4-AD5F-4C73-BFCC-511AA3AECFAD}" type="sibTrans" cxnId="{30751F66-680D-4230-B373-937DD46EA9C7}">
      <dgm:prSet/>
      <dgm:spPr/>
      <dgm:t>
        <a:bodyPr/>
        <a:lstStyle/>
        <a:p>
          <a:endParaRPr lang="en-US"/>
        </a:p>
      </dgm:t>
    </dgm:pt>
    <dgm:pt modelId="{11D45592-8563-4C8D-A4F6-9952ED9BA7EF}">
      <dgm:prSet/>
      <dgm:spPr/>
      <dgm:t>
        <a:bodyPr/>
        <a:lstStyle/>
        <a:p>
          <a:pPr rtl="0"/>
          <a:r>
            <a:rPr lang="en-US" b="1" dirty="0" smtClean="0"/>
            <a:t>Manages, Coaches &amp; Leads</a:t>
          </a:r>
          <a:endParaRPr lang="en-US" dirty="0"/>
        </a:p>
      </dgm:t>
    </dgm:pt>
    <dgm:pt modelId="{97BD34B1-2E54-4A33-9854-D793C805F08E}" type="parTrans" cxnId="{6E05BFB9-8C7B-4086-8E71-32D156769DB3}">
      <dgm:prSet/>
      <dgm:spPr/>
      <dgm:t>
        <a:bodyPr/>
        <a:lstStyle/>
        <a:p>
          <a:endParaRPr lang="en-US"/>
        </a:p>
      </dgm:t>
    </dgm:pt>
    <dgm:pt modelId="{7F8ED095-586A-4432-AE34-E20539D881F5}" type="sibTrans" cxnId="{6E05BFB9-8C7B-4086-8E71-32D156769DB3}">
      <dgm:prSet/>
      <dgm:spPr/>
      <dgm:t>
        <a:bodyPr/>
        <a:lstStyle/>
        <a:p>
          <a:endParaRPr lang="en-US"/>
        </a:p>
      </dgm:t>
    </dgm:pt>
    <dgm:pt modelId="{193A2F5A-73C7-42BE-AE25-9E2A08B2B47F}">
      <dgm:prSet/>
      <dgm:spPr/>
      <dgm:t>
        <a:bodyPr/>
        <a:lstStyle/>
        <a:p>
          <a:pPr rtl="0"/>
          <a:r>
            <a:rPr lang="en-US" b="1" dirty="0" smtClean="0"/>
            <a:t>Builds a Curriculum</a:t>
          </a:r>
          <a:endParaRPr lang="en-US" b="1" dirty="0"/>
        </a:p>
      </dgm:t>
    </dgm:pt>
    <dgm:pt modelId="{C8912A78-9CF1-458E-B021-F88FE51EAA0E}" type="parTrans" cxnId="{12A0C831-FF11-4B02-83E3-7BEE497DE803}">
      <dgm:prSet/>
      <dgm:spPr/>
      <dgm:t>
        <a:bodyPr/>
        <a:lstStyle/>
        <a:p>
          <a:endParaRPr lang="en-US"/>
        </a:p>
      </dgm:t>
    </dgm:pt>
    <dgm:pt modelId="{44F63B06-E0DD-43C5-A8D6-FBDFFBCBB214}" type="sibTrans" cxnId="{12A0C831-FF11-4B02-83E3-7BEE497DE803}">
      <dgm:prSet/>
      <dgm:spPr/>
      <dgm:t>
        <a:bodyPr/>
        <a:lstStyle/>
        <a:p>
          <a:endParaRPr lang="en-US"/>
        </a:p>
      </dgm:t>
    </dgm:pt>
    <dgm:pt modelId="{55A82839-081A-4106-8DDA-5DC3B3674F69}">
      <dgm:prSet/>
      <dgm:spPr/>
      <dgm:t>
        <a:bodyPr/>
        <a:lstStyle/>
        <a:p>
          <a:pPr rtl="0"/>
          <a:r>
            <a:rPr lang="en-US" b="1" dirty="0" smtClean="0"/>
            <a:t>Targeted Marketing</a:t>
          </a:r>
          <a:endParaRPr lang="en-US" dirty="0"/>
        </a:p>
      </dgm:t>
    </dgm:pt>
    <dgm:pt modelId="{6344C337-2C8B-4621-AC59-45D953A898B1}" type="parTrans" cxnId="{2179D821-3FFA-4FFB-B84B-D04C66ADFF20}">
      <dgm:prSet/>
      <dgm:spPr/>
      <dgm:t>
        <a:bodyPr/>
        <a:lstStyle/>
        <a:p>
          <a:endParaRPr lang="en-US"/>
        </a:p>
      </dgm:t>
    </dgm:pt>
    <dgm:pt modelId="{EFA6C6B3-D852-4122-8A18-3AEB99B97576}" type="sibTrans" cxnId="{2179D821-3FFA-4FFB-B84B-D04C66ADFF20}">
      <dgm:prSet/>
      <dgm:spPr/>
      <dgm:t>
        <a:bodyPr/>
        <a:lstStyle/>
        <a:p>
          <a:endParaRPr lang="en-US"/>
        </a:p>
      </dgm:t>
    </dgm:pt>
    <dgm:pt modelId="{65D00B20-EAF0-4D0B-A74B-FA837B48BC18}">
      <dgm:prSet/>
      <dgm:spPr/>
      <dgm:t>
        <a:bodyPr/>
        <a:lstStyle/>
        <a:p>
          <a:pPr rtl="0"/>
          <a:r>
            <a:rPr lang="en-US" b="1" dirty="0" smtClean="0"/>
            <a:t>Cultivates “Loyalists”</a:t>
          </a:r>
          <a:endParaRPr lang="en-US" dirty="0"/>
        </a:p>
      </dgm:t>
    </dgm:pt>
    <dgm:pt modelId="{9004928F-F629-4C28-B321-785F969FA7F5}" type="parTrans" cxnId="{6F5E2D71-9E56-4416-98B8-BB410DBAE59B}">
      <dgm:prSet/>
      <dgm:spPr/>
      <dgm:t>
        <a:bodyPr/>
        <a:lstStyle/>
        <a:p>
          <a:endParaRPr lang="en-US"/>
        </a:p>
      </dgm:t>
    </dgm:pt>
    <dgm:pt modelId="{CB432761-058F-4E02-BB10-A2AD3B8521F6}" type="sibTrans" cxnId="{6F5E2D71-9E56-4416-98B8-BB410DBAE59B}">
      <dgm:prSet/>
      <dgm:spPr/>
      <dgm:t>
        <a:bodyPr/>
        <a:lstStyle/>
        <a:p>
          <a:endParaRPr lang="en-US"/>
        </a:p>
      </dgm:t>
    </dgm:pt>
    <dgm:pt modelId="{DFFBFB05-498E-4875-8AEA-78E22DBD3F51}">
      <dgm:prSet/>
      <dgm:spPr/>
      <dgm:t>
        <a:bodyPr/>
        <a:lstStyle/>
        <a:p>
          <a:pPr rtl="0"/>
          <a:r>
            <a:rPr lang="en-US" b="1" dirty="0" smtClean="0"/>
            <a:t>Prioritizes “Upgrades”</a:t>
          </a:r>
          <a:endParaRPr lang="en-US" dirty="0"/>
        </a:p>
      </dgm:t>
    </dgm:pt>
    <dgm:pt modelId="{4E54AFDB-8555-40E1-89A3-CB62923C721E}" type="parTrans" cxnId="{F7FE6DF6-88E0-4719-B757-78884399C229}">
      <dgm:prSet/>
      <dgm:spPr/>
      <dgm:t>
        <a:bodyPr/>
        <a:lstStyle/>
        <a:p>
          <a:endParaRPr lang="en-US"/>
        </a:p>
      </dgm:t>
    </dgm:pt>
    <dgm:pt modelId="{5EB92816-350E-44FE-8CCC-E959F8D9D618}" type="sibTrans" cxnId="{F7FE6DF6-88E0-4719-B757-78884399C229}">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2FA771FB-CDEA-4F4B-81DF-870714CC285E}" type="pres">
      <dgm:prSet presAssocID="{885CFD4F-45EF-45B2-BFD5-8CFFC834DC69}" presName="centerShape" presStyleLbl="vennNode1" presStyleIdx="0" presStyleCnt="10"/>
      <dgm:spPr/>
      <dgm:t>
        <a:bodyPr/>
        <a:lstStyle/>
        <a:p>
          <a:endParaRPr lang="en-US"/>
        </a:p>
      </dgm:t>
    </dgm:pt>
    <dgm:pt modelId="{E85230C7-92D6-4379-A43F-839A6047BB3D}" type="pres">
      <dgm:prSet presAssocID="{AE357CEF-1CEA-45BD-8D57-017CAC00AACA}" presName="node" presStyleLbl="vennNode1" presStyleIdx="1" presStyleCnt="10">
        <dgm:presLayoutVars>
          <dgm:bulletEnabled val="1"/>
        </dgm:presLayoutVars>
      </dgm:prSet>
      <dgm:spPr/>
      <dgm:t>
        <a:bodyPr/>
        <a:lstStyle/>
        <a:p>
          <a:endParaRPr lang="en-US"/>
        </a:p>
      </dgm:t>
    </dgm:pt>
    <dgm:pt modelId="{AE73735C-7CD3-42A5-BB22-76407ECC42FF}" type="pres">
      <dgm:prSet presAssocID="{53884866-BFAF-479B-A057-FCE6EF793B7A}" presName="node" presStyleLbl="vennNode1" presStyleIdx="2" presStyleCnt="10">
        <dgm:presLayoutVars>
          <dgm:bulletEnabled val="1"/>
        </dgm:presLayoutVars>
      </dgm:prSet>
      <dgm:spPr/>
      <dgm:t>
        <a:bodyPr/>
        <a:lstStyle/>
        <a:p>
          <a:endParaRPr lang="en-US"/>
        </a:p>
      </dgm:t>
    </dgm:pt>
    <dgm:pt modelId="{8CFD38AE-916B-4CD6-9BC2-F35087FCA286}" type="pres">
      <dgm:prSet presAssocID="{E60978AC-80B3-4109-B6AE-A6A56BF73EAD}" presName="node" presStyleLbl="vennNode1" presStyleIdx="3" presStyleCnt="10">
        <dgm:presLayoutVars>
          <dgm:bulletEnabled val="1"/>
        </dgm:presLayoutVars>
      </dgm:prSet>
      <dgm:spPr/>
      <dgm:t>
        <a:bodyPr/>
        <a:lstStyle/>
        <a:p>
          <a:endParaRPr lang="en-US"/>
        </a:p>
      </dgm:t>
    </dgm:pt>
    <dgm:pt modelId="{D2875065-CD53-418A-8211-5CADDC09E5B3}" type="pres">
      <dgm:prSet presAssocID="{A3B82280-D4D4-4C48-9F94-B66EBE2FED30}" presName="node" presStyleLbl="vennNode1" presStyleIdx="4" presStyleCnt="10">
        <dgm:presLayoutVars>
          <dgm:bulletEnabled val="1"/>
        </dgm:presLayoutVars>
      </dgm:prSet>
      <dgm:spPr/>
      <dgm:t>
        <a:bodyPr/>
        <a:lstStyle/>
        <a:p>
          <a:endParaRPr lang="en-US"/>
        </a:p>
      </dgm:t>
    </dgm:pt>
    <dgm:pt modelId="{B7B23D4E-F91E-4FA4-B574-B7251138C550}" type="pres">
      <dgm:prSet presAssocID="{11D45592-8563-4C8D-A4F6-9952ED9BA7EF}" presName="node" presStyleLbl="vennNode1" presStyleIdx="5" presStyleCnt="10">
        <dgm:presLayoutVars>
          <dgm:bulletEnabled val="1"/>
        </dgm:presLayoutVars>
      </dgm:prSet>
      <dgm:spPr/>
      <dgm:t>
        <a:bodyPr/>
        <a:lstStyle/>
        <a:p>
          <a:endParaRPr lang="en-US"/>
        </a:p>
      </dgm:t>
    </dgm:pt>
    <dgm:pt modelId="{07189088-2EA1-4E5D-8163-B7FCAECC9986}" type="pres">
      <dgm:prSet presAssocID="{193A2F5A-73C7-42BE-AE25-9E2A08B2B47F}" presName="node" presStyleLbl="vennNode1" presStyleIdx="6" presStyleCnt="10">
        <dgm:presLayoutVars>
          <dgm:bulletEnabled val="1"/>
        </dgm:presLayoutVars>
      </dgm:prSet>
      <dgm:spPr/>
      <dgm:t>
        <a:bodyPr/>
        <a:lstStyle/>
        <a:p>
          <a:endParaRPr lang="en-US"/>
        </a:p>
      </dgm:t>
    </dgm:pt>
    <dgm:pt modelId="{F591BBA5-4A5A-4CC5-B028-8DEC4C426E95}" type="pres">
      <dgm:prSet presAssocID="{55A82839-081A-4106-8DDA-5DC3B3674F69}" presName="node" presStyleLbl="vennNode1" presStyleIdx="7" presStyleCnt="10">
        <dgm:presLayoutVars>
          <dgm:bulletEnabled val="1"/>
        </dgm:presLayoutVars>
      </dgm:prSet>
      <dgm:spPr/>
      <dgm:t>
        <a:bodyPr/>
        <a:lstStyle/>
        <a:p>
          <a:endParaRPr lang="en-US"/>
        </a:p>
      </dgm:t>
    </dgm:pt>
    <dgm:pt modelId="{84BD1FEB-0609-4425-AB60-7B86F71EE8FA}" type="pres">
      <dgm:prSet presAssocID="{65D00B20-EAF0-4D0B-A74B-FA837B48BC18}" presName="node" presStyleLbl="vennNode1" presStyleIdx="8" presStyleCnt="10">
        <dgm:presLayoutVars>
          <dgm:bulletEnabled val="1"/>
        </dgm:presLayoutVars>
      </dgm:prSet>
      <dgm:spPr/>
      <dgm:t>
        <a:bodyPr/>
        <a:lstStyle/>
        <a:p>
          <a:endParaRPr lang="en-US"/>
        </a:p>
      </dgm:t>
    </dgm:pt>
    <dgm:pt modelId="{FC229780-E8AA-4419-8ED3-C9CF92179689}" type="pres">
      <dgm:prSet presAssocID="{DFFBFB05-498E-4875-8AEA-78E22DBD3F51}" presName="node" presStyleLbl="vennNode1" presStyleIdx="9" presStyleCnt="10">
        <dgm:presLayoutVars>
          <dgm:bulletEnabled val="1"/>
        </dgm:presLayoutVars>
      </dgm:prSet>
      <dgm:spPr/>
      <dgm:t>
        <a:bodyPr/>
        <a:lstStyle/>
        <a:p>
          <a:endParaRPr lang="en-US"/>
        </a:p>
      </dgm:t>
    </dgm:pt>
  </dgm:ptLst>
  <dgm:cxnLst>
    <dgm:cxn modelId="{EC1FD22E-73AC-4200-A131-FAC6955B98A8}" srcId="{885CFD4F-45EF-45B2-BFD5-8CFFC834DC69}" destId="{AE357CEF-1CEA-45BD-8D57-017CAC00AACA}" srcOrd="0" destOrd="0" parTransId="{DBE79C16-E193-4AE3-9E22-9007633F373A}" sibTransId="{09FCA30D-76FA-4D32-B829-B6F7D38D9D58}"/>
    <dgm:cxn modelId="{E2E37DEB-A2B7-4F3A-904F-6C38315ADD65}" type="presOf" srcId="{AE357CEF-1CEA-45BD-8D57-017CAC00AACA}" destId="{E85230C7-92D6-4379-A43F-839A6047BB3D}" srcOrd="0" destOrd="0" presId="urn:microsoft.com/office/officeart/2005/8/layout/radial3"/>
    <dgm:cxn modelId="{E91E2129-DB21-4A41-A203-1F3EFAF02335}" type="presOf" srcId="{E60978AC-80B3-4109-B6AE-A6A56BF73EAD}" destId="{8CFD38AE-916B-4CD6-9BC2-F35087FCA286}" srcOrd="0" destOrd="0" presId="urn:microsoft.com/office/officeart/2005/8/layout/radial3"/>
    <dgm:cxn modelId="{5E2F6C3D-0623-4A8F-8443-846C3253FFA9}" type="presOf" srcId="{193A2F5A-73C7-42BE-AE25-9E2A08B2B47F}" destId="{07189088-2EA1-4E5D-8163-B7FCAECC9986}" srcOrd="0" destOrd="0" presId="urn:microsoft.com/office/officeart/2005/8/layout/radial3"/>
    <dgm:cxn modelId="{30751F66-680D-4230-B373-937DD46EA9C7}" srcId="{885CFD4F-45EF-45B2-BFD5-8CFFC834DC69}" destId="{A3B82280-D4D4-4C48-9F94-B66EBE2FED30}" srcOrd="3" destOrd="0" parTransId="{B260FB25-D8A4-482D-B960-5A200DD01EA4}" sibTransId="{EBA443F4-AD5F-4C73-BFCC-511AA3AECFAD}"/>
    <dgm:cxn modelId="{6E05BFB9-8C7B-4086-8E71-32D156769DB3}" srcId="{885CFD4F-45EF-45B2-BFD5-8CFFC834DC69}" destId="{11D45592-8563-4C8D-A4F6-9952ED9BA7EF}" srcOrd="4" destOrd="0" parTransId="{97BD34B1-2E54-4A33-9854-D793C805F08E}" sibTransId="{7F8ED095-586A-4432-AE34-E20539D881F5}"/>
    <dgm:cxn modelId="{94A554E3-5E7C-4E6F-B7F3-A3E31ED0AC73}" type="presOf" srcId="{53884866-BFAF-479B-A057-FCE6EF793B7A}" destId="{AE73735C-7CD3-42A5-BB22-76407ECC42FF}" srcOrd="0" destOrd="0" presId="urn:microsoft.com/office/officeart/2005/8/layout/radial3"/>
    <dgm:cxn modelId="{12A0C831-FF11-4B02-83E3-7BEE497DE803}" srcId="{885CFD4F-45EF-45B2-BFD5-8CFFC834DC69}" destId="{193A2F5A-73C7-42BE-AE25-9E2A08B2B47F}" srcOrd="5" destOrd="0" parTransId="{C8912A78-9CF1-458E-B021-F88FE51EAA0E}" sibTransId="{44F63B06-E0DD-43C5-A8D6-FBDFFBCBB214}"/>
    <dgm:cxn modelId="{896011B9-DD0B-42FA-91E5-A4044D397683}" type="presOf" srcId="{A3B82280-D4D4-4C48-9F94-B66EBE2FED30}" destId="{D2875065-CD53-418A-8211-5CADDC09E5B3}" srcOrd="0" destOrd="0" presId="urn:microsoft.com/office/officeart/2005/8/layout/radial3"/>
    <dgm:cxn modelId="{342D99F2-BDFB-4B65-A1E0-50BAD7D885ED}" type="presOf" srcId="{65D00B20-EAF0-4D0B-A74B-FA837B48BC18}" destId="{84BD1FEB-0609-4425-AB60-7B86F71EE8FA}" srcOrd="0" destOrd="0" presId="urn:microsoft.com/office/officeart/2005/8/layout/radial3"/>
    <dgm:cxn modelId="{6F5E2D71-9E56-4416-98B8-BB410DBAE59B}" srcId="{885CFD4F-45EF-45B2-BFD5-8CFFC834DC69}" destId="{65D00B20-EAF0-4D0B-A74B-FA837B48BC18}" srcOrd="7" destOrd="0" parTransId="{9004928F-F629-4C28-B321-785F969FA7F5}" sibTransId="{CB432761-058F-4E02-BB10-A2AD3B8521F6}"/>
    <dgm:cxn modelId="{F7FE6DF6-88E0-4719-B757-78884399C229}" srcId="{885CFD4F-45EF-45B2-BFD5-8CFFC834DC69}" destId="{DFFBFB05-498E-4875-8AEA-78E22DBD3F51}" srcOrd="8" destOrd="0" parTransId="{4E54AFDB-8555-40E1-89A3-CB62923C721E}" sibTransId="{5EB92816-350E-44FE-8CCC-E959F8D9D618}"/>
    <dgm:cxn modelId="{2179D821-3FFA-4FFB-B84B-D04C66ADFF20}" srcId="{885CFD4F-45EF-45B2-BFD5-8CFFC834DC69}" destId="{55A82839-081A-4106-8DDA-5DC3B3674F69}" srcOrd="6" destOrd="0" parTransId="{6344C337-2C8B-4621-AC59-45D953A898B1}" sibTransId="{EFA6C6B3-D852-4122-8A18-3AEB99B97576}"/>
    <dgm:cxn modelId="{5BC2497C-5299-463B-AD61-842CB9ABF35E}" type="presOf" srcId="{55A82839-081A-4106-8DDA-5DC3B3674F69}" destId="{F591BBA5-4A5A-4CC5-B028-8DEC4C426E95}" srcOrd="0" destOrd="0" presId="urn:microsoft.com/office/officeart/2005/8/layout/radial3"/>
    <dgm:cxn modelId="{A20B8060-CD04-4B5D-9412-5B2ECC8AC4D6}" type="presOf" srcId="{11D45592-8563-4C8D-A4F6-9952ED9BA7EF}" destId="{B7B23D4E-F91E-4FA4-B574-B7251138C550}" srcOrd="0" destOrd="0" presId="urn:microsoft.com/office/officeart/2005/8/layout/radial3"/>
    <dgm:cxn modelId="{8669310D-CDC0-4BBE-99E5-2A84C8352134}" type="presOf" srcId="{885CFD4F-45EF-45B2-BFD5-8CFFC834DC69}" destId="{2FA771FB-CDEA-4F4B-81DF-870714CC285E}" srcOrd="0" destOrd="0" presId="urn:microsoft.com/office/officeart/2005/8/layout/radial3"/>
    <dgm:cxn modelId="{8047EB36-9003-4AA9-BB96-49688DCF2A39}" type="presOf" srcId="{C8A722B5-7567-47A4-BFB9-D878C4C1A59D}" destId="{6630C6BE-0848-4A73-A41E-D427085858B2}" srcOrd="0" destOrd="0" presId="urn:microsoft.com/office/officeart/2005/8/layout/radial3"/>
    <dgm:cxn modelId="{77D815DE-9A85-4FE4-8071-AAFC7E63CFCA}" srcId="{885CFD4F-45EF-45B2-BFD5-8CFFC834DC69}" destId="{E60978AC-80B3-4109-B6AE-A6A56BF73EAD}" srcOrd="2" destOrd="0" parTransId="{351D6F2E-DFFE-4B93-8E9E-C389ADEA9E01}" sibTransId="{521436F2-7DD0-4E69-89D4-DCE8DBCD4786}"/>
    <dgm:cxn modelId="{321C6963-F722-40A7-8AA0-B865B7050BF5}" srcId="{C8A722B5-7567-47A4-BFB9-D878C4C1A59D}" destId="{885CFD4F-45EF-45B2-BFD5-8CFFC834DC69}" srcOrd="0" destOrd="0" parTransId="{7D5E92EE-BCBD-425B-A56E-3BBE76BB67BE}" sibTransId="{0BA81439-45EA-4387-A5B8-830D10220D4E}"/>
    <dgm:cxn modelId="{721E140C-2D97-4A9F-892E-D1DEC85563A6}" type="presOf" srcId="{DFFBFB05-498E-4875-8AEA-78E22DBD3F51}" destId="{FC229780-E8AA-4419-8ED3-C9CF92179689}" srcOrd="0" destOrd="0" presId="urn:microsoft.com/office/officeart/2005/8/layout/radial3"/>
    <dgm:cxn modelId="{C98B58A6-CC29-4567-AB4A-E3C68B0A2A83}" srcId="{885CFD4F-45EF-45B2-BFD5-8CFFC834DC69}" destId="{53884866-BFAF-479B-A057-FCE6EF793B7A}" srcOrd="1" destOrd="0" parTransId="{AA695453-9730-4BD6-8A3C-1D5803ECE971}" sibTransId="{EF019619-6155-4F75-BA0B-36B64BC48F14}"/>
    <dgm:cxn modelId="{3A48BDF8-E759-432C-B0B8-531CFA053C19}" type="presParOf" srcId="{6630C6BE-0848-4A73-A41E-D427085858B2}" destId="{12C59063-970F-4B95-8F6A-80116C96CDB8}" srcOrd="0" destOrd="0" presId="urn:microsoft.com/office/officeart/2005/8/layout/radial3"/>
    <dgm:cxn modelId="{7D850432-5C4A-4B29-AEEC-9DD837FB9D18}" type="presParOf" srcId="{12C59063-970F-4B95-8F6A-80116C96CDB8}" destId="{2FA771FB-CDEA-4F4B-81DF-870714CC285E}" srcOrd="0" destOrd="0" presId="urn:microsoft.com/office/officeart/2005/8/layout/radial3"/>
    <dgm:cxn modelId="{F2D872E8-77B5-4AB3-80AE-8E9A192F28AB}" type="presParOf" srcId="{12C59063-970F-4B95-8F6A-80116C96CDB8}" destId="{E85230C7-92D6-4379-A43F-839A6047BB3D}" srcOrd="1" destOrd="0" presId="urn:microsoft.com/office/officeart/2005/8/layout/radial3"/>
    <dgm:cxn modelId="{B8515744-50D1-432B-99FD-84C19676DFE6}" type="presParOf" srcId="{12C59063-970F-4B95-8F6A-80116C96CDB8}" destId="{AE73735C-7CD3-42A5-BB22-76407ECC42FF}" srcOrd="2" destOrd="0" presId="urn:microsoft.com/office/officeart/2005/8/layout/radial3"/>
    <dgm:cxn modelId="{C543AED2-3087-4A3A-BD65-FA04A1CD0CD4}" type="presParOf" srcId="{12C59063-970F-4B95-8F6A-80116C96CDB8}" destId="{8CFD38AE-916B-4CD6-9BC2-F35087FCA286}" srcOrd="3" destOrd="0" presId="urn:microsoft.com/office/officeart/2005/8/layout/radial3"/>
    <dgm:cxn modelId="{DE27B2BC-C1D1-49E3-89C4-F987E53631C2}" type="presParOf" srcId="{12C59063-970F-4B95-8F6A-80116C96CDB8}" destId="{D2875065-CD53-418A-8211-5CADDC09E5B3}" srcOrd="4" destOrd="0" presId="urn:microsoft.com/office/officeart/2005/8/layout/radial3"/>
    <dgm:cxn modelId="{E631A78E-35B2-4C9E-A4DF-33E07E985213}" type="presParOf" srcId="{12C59063-970F-4B95-8F6A-80116C96CDB8}" destId="{B7B23D4E-F91E-4FA4-B574-B7251138C550}" srcOrd="5" destOrd="0" presId="urn:microsoft.com/office/officeart/2005/8/layout/radial3"/>
    <dgm:cxn modelId="{12ECAAF1-E1E5-4FD0-8186-2DE9F6701EBB}" type="presParOf" srcId="{12C59063-970F-4B95-8F6A-80116C96CDB8}" destId="{07189088-2EA1-4E5D-8163-B7FCAECC9986}" srcOrd="6" destOrd="0" presId="urn:microsoft.com/office/officeart/2005/8/layout/radial3"/>
    <dgm:cxn modelId="{28EF4A8E-97D2-4FB2-93FE-ACAE13E7212F}" type="presParOf" srcId="{12C59063-970F-4B95-8F6A-80116C96CDB8}" destId="{F591BBA5-4A5A-4CC5-B028-8DEC4C426E95}" srcOrd="7" destOrd="0" presId="urn:microsoft.com/office/officeart/2005/8/layout/radial3"/>
    <dgm:cxn modelId="{FE3946E1-C6CF-4B90-8F44-908A83145712}" type="presParOf" srcId="{12C59063-970F-4B95-8F6A-80116C96CDB8}" destId="{84BD1FEB-0609-4425-AB60-7B86F71EE8FA}" srcOrd="8" destOrd="0" presId="urn:microsoft.com/office/officeart/2005/8/layout/radial3"/>
    <dgm:cxn modelId="{53F9D454-F17D-4F7E-B9D7-B25C87D2074A}" type="presParOf" srcId="{12C59063-970F-4B95-8F6A-80116C96CDB8}" destId="{FC229780-E8AA-4419-8ED3-C9CF92179689}"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AE39892E-26F2-45C7-BD07-F3FFB82DE6D1}">
      <dgm:prSet/>
      <dgm:spPr/>
      <dgm:t>
        <a:bodyPr/>
        <a:lstStyle/>
        <a:p>
          <a:pPr rtl="0"/>
          <a:r>
            <a:rPr lang="en-US" b="1" dirty="0" smtClean="0"/>
            <a:t>Entrepreneurial Librarian</a:t>
          </a:r>
          <a:endParaRPr lang="en-US" dirty="0"/>
        </a:p>
      </dgm:t>
    </dgm:pt>
    <dgm:pt modelId="{5CB0D9A1-C190-4B6C-A35A-DD7A7AB83CA7}" type="parTrans" cxnId="{E907B77E-92DA-4B17-B868-C5A36B7EE754}">
      <dgm:prSet/>
      <dgm:spPr/>
      <dgm:t>
        <a:bodyPr/>
        <a:lstStyle/>
        <a:p>
          <a:endParaRPr lang="en-US"/>
        </a:p>
      </dgm:t>
    </dgm:pt>
    <dgm:pt modelId="{342DD716-9E5F-4963-B895-DBD1FD7AB309}" type="sibTrans" cxnId="{E907B77E-92DA-4B17-B868-C5A36B7EE754}">
      <dgm:prSet/>
      <dgm:spPr/>
      <dgm:t>
        <a:bodyPr/>
        <a:lstStyle/>
        <a:p>
          <a:endParaRPr lang="en-US"/>
        </a:p>
      </dgm:t>
    </dgm:pt>
    <dgm:pt modelId="{032F27DB-1243-46E9-990F-0A4FFB46DFAF}">
      <dgm:prSet custT="1"/>
      <dgm:spPr/>
      <dgm:t>
        <a:bodyPr/>
        <a:lstStyle/>
        <a:p>
          <a:pPr rtl="0"/>
          <a:r>
            <a:rPr lang="en-US" sz="1800" b="1" dirty="0" smtClean="0"/>
            <a:t>Manages, Coaches &amp; Leads</a:t>
          </a:r>
          <a:endParaRPr lang="en-US" sz="1800" dirty="0"/>
        </a:p>
      </dgm:t>
    </dgm:pt>
    <dgm:pt modelId="{18B771E7-E7C4-4465-8769-90278F8C52F3}" type="parTrans" cxnId="{D3F6F815-51F0-44DF-99B7-9109A05BEB4A}">
      <dgm:prSet/>
      <dgm:spPr/>
      <dgm:t>
        <a:bodyPr/>
        <a:lstStyle/>
        <a:p>
          <a:endParaRPr lang="en-US"/>
        </a:p>
      </dgm:t>
    </dgm:pt>
    <dgm:pt modelId="{D9E16E0E-007A-4233-87B8-AF3CFF25BC3F}" type="sibTrans" cxnId="{D3F6F815-51F0-44DF-99B7-9109A05BEB4A}">
      <dgm:prSet/>
      <dgm:spPr/>
      <dgm:t>
        <a:bodyPr/>
        <a:lstStyle/>
        <a:p>
          <a:endParaRPr lang="en-US"/>
        </a:p>
      </dgm:t>
    </dgm:pt>
    <dgm:pt modelId="{2976F45C-2807-4981-861D-5B9BF78F4258}">
      <dgm:prSet/>
      <dgm:spPr/>
      <dgm:t>
        <a:bodyPr/>
        <a:lstStyle/>
        <a:p>
          <a:pPr rtl="0"/>
          <a:r>
            <a:rPr lang="en-US" b="1" dirty="0" smtClean="0"/>
            <a:t>Builds a Curriculum</a:t>
          </a:r>
          <a:endParaRPr lang="en-US" b="1" dirty="0"/>
        </a:p>
      </dgm:t>
    </dgm:pt>
    <dgm:pt modelId="{D43859BA-67B4-4902-82D0-C01107DE24CC}" type="parTrans" cxnId="{A4829E3A-F6A8-4704-8526-5AE29B961861}">
      <dgm:prSet/>
      <dgm:spPr/>
      <dgm:t>
        <a:bodyPr/>
        <a:lstStyle/>
        <a:p>
          <a:endParaRPr lang="en-US"/>
        </a:p>
      </dgm:t>
    </dgm:pt>
    <dgm:pt modelId="{D4E75730-3E28-4517-8ED0-B832B43C1C88}" type="sibTrans" cxnId="{A4829E3A-F6A8-4704-8526-5AE29B961861}">
      <dgm:prSet/>
      <dgm:spPr/>
      <dgm:t>
        <a:bodyPr/>
        <a:lstStyle/>
        <a:p>
          <a:endParaRPr lang="en-US"/>
        </a:p>
      </dgm:t>
    </dgm:pt>
    <dgm:pt modelId="{8E55EB35-DBA4-4936-8E2B-EA8B1862EF33}">
      <dgm:prSet/>
      <dgm:spPr/>
      <dgm:t>
        <a:bodyPr/>
        <a:lstStyle/>
        <a:p>
          <a:pPr rtl="0"/>
          <a:r>
            <a:rPr lang="en-US" b="1" dirty="0" smtClean="0"/>
            <a:t>Targeted Marketing</a:t>
          </a:r>
          <a:endParaRPr lang="en-US" dirty="0"/>
        </a:p>
      </dgm:t>
    </dgm:pt>
    <dgm:pt modelId="{11D046E6-9E92-44CE-A9B6-09C954545DD1}" type="parTrans" cxnId="{378766C4-E6A6-4B70-85D6-F5DEA065AE44}">
      <dgm:prSet/>
      <dgm:spPr/>
      <dgm:t>
        <a:bodyPr/>
        <a:lstStyle/>
        <a:p>
          <a:endParaRPr lang="en-US"/>
        </a:p>
      </dgm:t>
    </dgm:pt>
    <dgm:pt modelId="{94B80F5F-2032-4F2D-A8A0-1D7FE6B78EA0}" type="sibTrans" cxnId="{378766C4-E6A6-4B70-85D6-F5DEA065AE44}">
      <dgm:prSet/>
      <dgm:spPr/>
      <dgm:t>
        <a:bodyPr/>
        <a:lstStyle/>
        <a:p>
          <a:endParaRPr lang="en-US"/>
        </a:p>
      </dgm:t>
    </dgm:pt>
    <dgm:pt modelId="{C242DC99-ADFF-4731-ABDB-E504A8B4A2A8}">
      <dgm:prSet/>
      <dgm:spPr/>
      <dgm:t>
        <a:bodyPr/>
        <a:lstStyle/>
        <a:p>
          <a:pPr rtl="0"/>
          <a:r>
            <a:rPr lang="en-US" b="1" dirty="0" smtClean="0"/>
            <a:t>Cultivates “Loyalists”</a:t>
          </a:r>
          <a:endParaRPr lang="en-US" dirty="0"/>
        </a:p>
      </dgm:t>
    </dgm:pt>
    <dgm:pt modelId="{2B6654E4-81B7-48A6-8949-B21508227AFE}" type="parTrans" cxnId="{016292DC-EC34-4FBC-972C-51326CA4FF5B}">
      <dgm:prSet/>
      <dgm:spPr/>
      <dgm:t>
        <a:bodyPr/>
        <a:lstStyle/>
        <a:p>
          <a:endParaRPr lang="en-US"/>
        </a:p>
      </dgm:t>
    </dgm:pt>
    <dgm:pt modelId="{2C578C46-1F8A-4B25-8A6E-311CBCDD41E5}" type="sibTrans" cxnId="{016292DC-EC34-4FBC-972C-51326CA4FF5B}">
      <dgm:prSet/>
      <dgm:spPr/>
      <dgm:t>
        <a:bodyPr/>
        <a:lstStyle/>
        <a:p>
          <a:endParaRPr lang="en-US"/>
        </a:p>
      </dgm:t>
    </dgm:pt>
    <dgm:pt modelId="{BEC2CA14-4DF0-45C0-ADDC-8ABEFFEDA0E1}">
      <dgm:prSet/>
      <dgm:spPr/>
      <dgm:t>
        <a:bodyPr/>
        <a:lstStyle/>
        <a:p>
          <a:pPr rtl="0"/>
          <a:r>
            <a:rPr lang="en-US" b="1" dirty="0" smtClean="0"/>
            <a:t>Prioritizes “Upgrades”</a:t>
          </a:r>
          <a:endParaRPr lang="en-US" dirty="0"/>
        </a:p>
      </dgm:t>
    </dgm:pt>
    <dgm:pt modelId="{0793E9B4-829C-43F5-AEAD-FD96C9339B49}" type="parTrans" cxnId="{A5A2F65A-6207-4115-84DC-769E68C37D91}">
      <dgm:prSet/>
      <dgm:spPr/>
      <dgm:t>
        <a:bodyPr/>
        <a:lstStyle/>
        <a:p>
          <a:endParaRPr lang="en-US"/>
        </a:p>
      </dgm:t>
    </dgm:pt>
    <dgm:pt modelId="{438D0B21-6A85-44A2-A56C-2DEC9526F6A6}" type="sibTrans" cxnId="{A5A2F65A-6207-4115-84DC-769E68C37D91}">
      <dgm:prSet/>
      <dgm:spPr/>
      <dgm:t>
        <a:bodyPr/>
        <a:lstStyle/>
        <a:p>
          <a:endParaRPr lang="en-US"/>
        </a:p>
      </dgm:t>
    </dgm:pt>
    <dgm:pt modelId="{533E88D7-D2FA-46B6-B077-0DB4F88F4543}">
      <dgm:prSet/>
      <dgm:spPr/>
      <dgm:t>
        <a:bodyPr/>
        <a:lstStyle/>
        <a:p>
          <a:pPr rtl="0"/>
          <a:r>
            <a:rPr lang="en-US" b="1" dirty="0" smtClean="0"/>
            <a:t>Hires the Person</a:t>
          </a:r>
          <a:endParaRPr lang="en-US" dirty="0"/>
        </a:p>
      </dgm:t>
    </dgm:pt>
    <dgm:pt modelId="{205DEA55-790E-4000-90A8-381406FA85D0}" type="sibTrans" cxnId="{BB564CE4-7732-4FA0-B1FD-B5A95BBA0DEE}">
      <dgm:prSet/>
      <dgm:spPr/>
      <dgm:t>
        <a:bodyPr/>
        <a:lstStyle/>
        <a:p>
          <a:endParaRPr lang="en-US"/>
        </a:p>
      </dgm:t>
    </dgm:pt>
    <dgm:pt modelId="{2D31FCFD-7BE4-4279-B9B0-0932455365DF}" type="parTrans" cxnId="{BB564CE4-7732-4FA0-B1FD-B5A95BBA0DEE}">
      <dgm:prSet/>
      <dgm:spPr/>
      <dgm:t>
        <a:bodyPr/>
        <a:lstStyle/>
        <a:p>
          <a:endParaRPr lang="en-US"/>
        </a:p>
      </dgm:t>
    </dgm:pt>
    <dgm:pt modelId="{2666D26E-D4E0-455A-B9C2-CFAAF3FD41F3}">
      <dgm:prSet/>
      <dgm:spPr/>
      <dgm:t>
        <a:bodyPr/>
        <a:lstStyle/>
        <a:p>
          <a:pPr rtl="0"/>
          <a:r>
            <a:rPr lang="en-US" b="1" dirty="0" smtClean="0"/>
            <a:t>Community-based, organic organization</a:t>
          </a:r>
          <a:endParaRPr lang="en-US" dirty="0"/>
        </a:p>
      </dgm:t>
    </dgm:pt>
    <dgm:pt modelId="{17B94FD6-FAE3-4DD8-8017-C5F4AAF884DC}" type="parTrans" cxnId="{FAB8299A-9B2F-4490-AD9A-37A0EB75A18A}">
      <dgm:prSet/>
      <dgm:spPr/>
      <dgm:t>
        <a:bodyPr/>
        <a:lstStyle/>
        <a:p>
          <a:endParaRPr lang="en-US"/>
        </a:p>
      </dgm:t>
    </dgm:pt>
    <dgm:pt modelId="{DDBE4C7D-DA6A-4828-8771-2C62F8D21CD0}" type="sibTrans" cxnId="{FAB8299A-9B2F-4490-AD9A-37A0EB75A18A}">
      <dgm:prSet/>
      <dgm:spPr/>
      <dgm:t>
        <a:bodyPr/>
        <a:lstStyle/>
        <a:p>
          <a:endParaRPr lang="en-US"/>
        </a:p>
      </dgm:t>
    </dgm:pt>
    <dgm:pt modelId="{7194116D-3E5A-4E2B-94BD-52DAC5D39F45}">
      <dgm:prSet/>
      <dgm:spPr/>
      <dgm:t>
        <a:bodyPr/>
        <a:lstStyle/>
        <a:p>
          <a:pPr rtl="0"/>
          <a:r>
            <a:rPr lang="en-US" b="1" dirty="0" smtClean="0"/>
            <a:t>Plans to succeed</a:t>
          </a:r>
          <a:endParaRPr lang="en-US" dirty="0"/>
        </a:p>
      </dgm:t>
    </dgm:pt>
    <dgm:pt modelId="{F1A91CC7-6DBA-49D9-90F3-6A98445A92E4}" type="parTrans" cxnId="{B754C6A1-504B-4DE7-A01A-793BBEFAFF2A}">
      <dgm:prSet/>
      <dgm:spPr/>
      <dgm:t>
        <a:bodyPr/>
        <a:lstStyle/>
        <a:p>
          <a:endParaRPr lang="en-US"/>
        </a:p>
      </dgm:t>
    </dgm:pt>
    <dgm:pt modelId="{23C2A85F-C414-4F12-B590-75FB354FF96E}" type="sibTrans" cxnId="{B754C6A1-504B-4DE7-A01A-793BBEFAFF2A}">
      <dgm:prSet/>
      <dgm:spPr/>
      <dgm:t>
        <a:bodyPr/>
        <a:lstStyle/>
        <a:p>
          <a:endParaRPr lang="en-US"/>
        </a:p>
      </dgm:t>
    </dgm:pt>
    <dgm:pt modelId="{3F41BAD6-615D-4E0A-98FC-056E19D5FB46}">
      <dgm:prSet/>
      <dgm:spPr/>
      <dgm:t>
        <a:bodyPr/>
        <a:lstStyle/>
        <a:p>
          <a:pPr rtl="0"/>
          <a:r>
            <a:rPr lang="en-US" b="1" dirty="0" smtClean="0"/>
            <a:t>Pro active</a:t>
          </a:r>
          <a:endParaRPr lang="en-US" dirty="0"/>
        </a:p>
      </dgm:t>
    </dgm:pt>
    <dgm:pt modelId="{40FA5749-0936-479D-88B3-16E97F3402AE}" type="parTrans" cxnId="{74D2FADE-3B8D-4C5E-A1AF-243DCB112547}">
      <dgm:prSet/>
      <dgm:spPr/>
      <dgm:t>
        <a:bodyPr/>
        <a:lstStyle/>
        <a:p>
          <a:endParaRPr lang="en-US"/>
        </a:p>
      </dgm:t>
    </dgm:pt>
    <dgm:pt modelId="{3779BE29-41BB-412B-84D2-17A565C450A3}" type="sibTrans" cxnId="{74D2FADE-3B8D-4C5E-A1AF-243DCB112547}">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FEA745F0-7254-4F77-A510-5BDCA5F81267}" type="pres">
      <dgm:prSet presAssocID="{AE39892E-26F2-45C7-BD07-F3FFB82DE6D1}" presName="centerShape" presStyleLbl="vennNode1" presStyleIdx="0" presStyleCnt="10"/>
      <dgm:spPr/>
      <dgm:t>
        <a:bodyPr/>
        <a:lstStyle/>
        <a:p>
          <a:endParaRPr lang="en-US"/>
        </a:p>
      </dgm:t>
    </dgm:pt>
    <dgm:pt modelId="{E3588865-1F2D-4091-B4C1-236F87CC226F}" type="pres">
      <dgm:prSet presAssocID="{533E88D7-D2FA-46B6-B077-0DB4F88F4543}" presName="node" presStyleLbl="vennNode1" presStyleIdx="1" presStyleCnt="10">
        <dgm:presLayoutVars>
          <dgm:bulletEnabled val="1"/>
        </dgm:presLayoutVars>
      </dgm:prSet>
      <dgm:spPr/>
      <dgm:t>
        <a:bodyPr/>
        <a:lstStyle/>
        <a:p>
          <a:endParaRPr lang="en-US"/>
        </a:p>
      </dgm:t>
    </dgm:pt>
    <dgm:pt modelId="{33C30278-8F8D-4AB4-9B71-4472CE6C2CB2}" type="pres">
      <dgm:prSet presAssocID="{032F27DB-1243-46E9-990F-0A4FFB46DFAF}" presName="node" presStyleLbl="vennNode1" presStyleIdx="2" presStyleCnt="10">
        <dgm:presLayoutVars>
          <dgm:bulletEnabled val="1"/>
        </dgm:presLayoutVars>
      </dgm:prSet>
      <dgm:spPr/>
      <dgm:t>
        <a:bodyPr/>
        <a:lstStyle/>
        <a:p>
          <a:endParaRPr lang="en-US"/>
        </a:p>
      </dgm:t>
    </dgm:pt>
    <dgm:pt modelId="{C30E8653-2B20-49AD-8412-165D48B15ED1}" type="pres">
      <dgm:prSet presAssocID="{2976F45C-2807-4981-861D-5B9BF78F4258}" presName="node" presStyleLbl="vennNode1" presStyleIdx="3" presStyleCnt="10">
        <dgm:presLayoutVars>
          <dgm:bulletEnabled val="1"/>
        </dgm:presLayoutVars>
      </dgm:prSet>
      <dgm:spPr/>
      <dgm:t>
        <a:bodyPr/>
        <a:lstStyle/>
        <a:p>
          <a:endParaRPr lang="en-US"/>
        </a:p>
      </dgm:t>
    </dgm:pt>
    <dgm:pt modelId="{9987A9A2-D5A8-45C7-BDB3-64FDBECE6A04}" type="pres">
      <dgm:prSet presAssocID="{8E55EB35-DBA4-4936-8E2B-EA8B1862EF33}" presName="node" presStyleLbl="vennNode1" presStyleIdx="4" presStyleCnt="10">
        <dgm:presLayoutVars>
          <dgm:bulletEnabled val="1"/>
        </dgm:presLayoutVars>
      </dgm:prSet>
      <dgm:spPr/>
      <dgm:t>
        <a:bodyPr/>
        <a:lstStyle/>
        <a:p>
          <a:endParaRPr lang="en-US"/>
        </a:p>
      </dgm:t>
    </dgm:pt>
    <dgm:pt modelId="{6B03F322-9E46-46C6-ACEF-497B1C8C8745}" type="pres">
      <dgm:prSet presAssocID="{C242DC99-ADFF-4731-ABDB-E504A8B4A2A8}" presName="node" presStyleLbl="vennNode1" presStyleIdx="5" presStyleCnt="10">
        <dgm:presLayoutVars>
          <dgm:bulletEnabled val="1"/>
        </dgm:presLayoutVars>
      </dgm:prSet>
      <dgm:spPr/>
      <dgm:t>
        <a:bodyPr/>
        <a:lstStyle/>
        <a:p>
          <a:endParaRPr lang="en-US"/>
        </a:p>
      </dgm:t>
    </dgm:pt>
    <dgm:pt modelId="{B510DFB4-2999-4C32-B85F-84FB11C13C75}" type="pres">
      <dgm:prSet presAssocID="{BEC2CA14-4DF0-45C0-ADDC-8ABEFFEDA0E1}" presName="node" presStyleLbl="vennNode1" presStyleIdx="6" presStyleCnt="10">
        <dgm:presLayoutVars>
          <dgm:bulletEnabled val="1"/>
        </dgm:presLayoutVars>
      </dgm:prSet>
      <dgm:spPr/>
      <dgm:t>
        <a:bodyPr/>
        <a:lstStyle/>
        <a:p>
          <a:endParaRPr lang="en-US"/>
        </a:p>
      </dgm:t>
    </dgm:pt>
    <dgm:pt modelId="{CDF8569E-0EA3-471C-9941-53C6A8FE8338}" type="pres">
      <dgm:prSet presAssocID="{2666D26E-D4E0-455A-B9C2-CFAAF3FD41F3}" presName="node" presStyleLbl="vennNode1" presStyleIdx="7" presStyleCnt="10">
        <dgm:presLayoutVars>
          <dgm:bulletEnabled val="1"/>
        </dgm:presLayoutVars>
      </dgm:prSet>
      <dgm:spPr/>
      <dgm:t>
        <a:bodyPr/>
        <a:lstStyle/>
        <a:p>
          <a:endParaRPr lang="en-US"/>
        </a:p>
      </dgm:t>
    </dgm:pt>
    <dgm:pt modelId="{A27E5EC2-AC19-4AC9-8D3B-9F1B86DA7746}" type="pres">
      <dgm:prSet presAssocID="{7194116D-3E5A-4E2B-94BD-52DAC5D39F45}" presName="node" presStyleLbl="vennNode1" presStyleIdx="8" presStyleCnt="10">
        <dgm:presLayoutVars>
          <dgm:bulletEnabled val="1"/>
        </dgm:presLayoutVars>
      </dgm:prSet>
      <dgm:spPr/>
      <dgm:t>
        <a:bodyPr/>
        <a:lstStyle/>
        <a:p>
          <a:endParaRPr lang="en-US"/>
        </a:p>
      </dgm:t>
    </dgm:pt>
    <dgm:pt modelId="{052AB529-CA82-46D3-A024-C798AB272FA0}" type="pres">
      <dgm:prSet presAssocID="{3F41BAD6-615D-4E0A-98FC-056E19D5FB46}" presName="node" presStyleLbl="vennNode1" presStyleIdx="9" presStyleCnt="10">
        <dgm:presLayoutVars>
          <dgm:bulletEnabled val="1"/>
        </dgm:presLayoutVars>
      </dgm:prSet>
      <dgm:spPr/>
      <dgm:t>
        <a:bodyPr/>
        <a:lstStyle/>
        <a:p>
          <a:endParaRPr lang="en-US"/>
        </a:p>
      </dgm:t>
    </dgm:pt>
  </dgm:ptLst>
  <dgm:cxnLst>
    <dgm:cxn modelId="{59D286B4-5242-4745-A3BF-144C9173596F}" type="presOf" srcId="{C8A722B5-7567-47A4-BFB9-D878C4C1A59D}" destId="{6630C6BE-0848-4A73-A41E-D427085858B2}" srcOrd="0" destOrd="0" presId="urn:microsoft.com/office/officeart/2005/8/layout/radial3"/>
    <dgm:cxn modelId="{A4829E3A-F6A8-4704-8526-5AE29B961861}" srcId="{AE39892E-26F2-45C7-BD07-F3FFB82DE6D1}" destId="{2976F45C-2807-4981-861D-5B9BF78F4258}" srcOrd="2" destOrd="0" parTransId="{D43859BA-67B4-4902-82D0-C01107DE24CC}" sibTransId="{D4E75730-3E28-4517-8ED0-B832B43C1C88}"/>
    <dgm:cxn modelId="{FAB8299A-9B2F-4490-AD9A-37A0EB75A18A}" srcId="{AE39892E-26F2-45C7-BD07-F3FFB82DE6D1}" destId="{2666D26E-D4E0-455A-B9C2-CFAAF3FD41F3}" srcOrd="6" destOrd="0" parTransId="{17B94FD6-FAE3-4DD8-8017-C5F4AAF884DC}" sibTransId="{DDBE4C7D-DA6A-4828-8771-2C62F8D21CD0}"/>
    <dgm:cxn modelId="{4B110AA3-E348-4C37-BB81-D013858B5FEB}" type="presOf" srcId="{AE39892E-26F2-45C7-BD07-F3FFB82DE6D1}" destId="{FEA745F0-7254-4F77-A510-5BDCA5F81267}" srcOrd="0" destOrd="0" presId="urn:microsoft.com/office/officeart/2005/8/layout/radial3"/>
    <dgm:cxn modelId="{9ADC5571-3280-471F-9E8C-259271CF5602}" type="presOf" srcId="{8E55EB35-DBA4-4936-8E2B-EA8B1862EF33}" destId="{9987A9A2-D5A8-45C7-BDB3-64FDBECE6A04}" srcOrd="0" destOrd="0" presId="urn:microsoft.com/office/officeart/2005/8/layout/radial3"/>
    <dgm:cxn modelId="{6ABA3C3F-2CA4-4D16-9AD5-259DC9F3D9E4}" type="presOf" srcId="{2976F45C-2807-4981-861D-5B9BF78F4258}" destId="{C30E8653-2B20-49AD-8412-165D48B15ED1}" srcOrd="0" destOrd="0" presId="urn:microsoft.com/office/officeart/2005/8/layout/radial3"/>
    <dgm:cxn modelId="{BEEFC2C5-00E5-4E4D-970D-15E08263C2C7}" type="presOf" srcId="{7194116D-3E5A-4E2B-94BD-52DAC5D39F45}" destId="{A27E5EC2-AC19-4AC9-8D3B-9F1B86DA7746}" srcOrd="0" destOrd="0" presId="urn:microsoft.com/office/officeart/2005/8/layout/radial3"/>
    <dgm:cxn modelId="{E27AF28D-7341-4A50-BC2D-EF49D9677A47}" type="presOf" srcId="{2666D26E-D4E0-455A-B9C2-CFAAF3FD41F3}" destId="{CDF8569E-0EA3-471C-9941-53C6A8FE8338}" srcOrd="0" destOrd="0" presId="urn:microsoft.com/office/officeart/2005/8/layout/radial3"/>
    <dgm:cxn modelId="{16B7CE7E-AE9D-44D7-B022-2D4EE9D3713D}" type="presOf" srcId="{C242DC99-ADFF-4731-ABDB-E504A8B4A2A8}" destId="{6B03F322-9E46-46C6-ACEF-497B1C8C8745}" srcOrd="0" destOrd="0" presId="urn:microsoft.com/office/officeart/2005/8/layout/radial3"/>
    <dgm:cxn modelId="{D3F6F815-51F0-44DF-99B7-9109A05BEB4A}" srcId="{AE39892E-26F2-45C7-BD07-F3FFB82DE6D1}" destId="{032F27DB-1243-46E9-990F-0A4FFB46DFAF}" srcOrd="1" destOrd="0" parTransId="{18B771E7-E7C4-4465-8769-90278F8C52F3}" sibTransId="{D9E16E0E-007A-4233-87B8-AF3CFF25BC3F}"/>
    <dgm:cxn modelId="{62B9A51B-79F7-4085-8B87-76A4D9FA1C3B}" type="presOf" srcId="{533E88D7-D2FA-46B6-B077-0DB4F88F4543}" destId="{E3588865-1F2D-4091-B4C1-236F87CC226F}" srcOrd="0" destOrd="0" presId="urn:microsoft.com/office/officeart/2005/8/layout/radial3"/>
    <dgm:cxn modelId="{1DF3250E-3475-41DC-B81B-ED3557A01E85}" type="presOf" srcId="{032F27DB-1243-46E9-990F-0A4FFB46DFAF}" destId="{33C30278-8F8D-4AB4-9B71-4472CE6C2CB2}" srcOrd="0" destOrd="0" presId="urn:microsoft.com/office/officeart/2005/8/layout/radial3"/>
    <dgm:cxn modelId="{016292DC-EC34-4FBC-972C-51326CA4FF5B}" srcId="{AE39892E-26F2-45C7-BD07-F3FFB82DE6D1}" destId="{C242DC99-ADFF-4731-ABDB-E504A8B4A2A8}" srcOrd="4" destOrd="0" parTransId="{2B6654E4-81B7-48A6-8949-B21508227AFE}" sibTransId="{2C578C46-1F8A-4B25-8A6E-311CBCDD41E5}"/>
    <dgm:cxn modelId="{378766C4-E6A6-4B70-85D6-F5DEA065AE44}" srcId="{AE39892E-26F2-45C7-BD07-F3FFB82DE6D1}" destId="{8E55EB35-DBA4-4936-8E2B-EA8B1862EF33}" srcOrd="3" destOrd="0" parTransId="{11D046E6-9E92-44CE-A9B6-09C954545DD1}" sibTransId="{94B80F5F-2032-4F2D-A8A0-1D7FE6B78EA0}"/>
    <dgm:cxn modelId="{B754C6A1-504B-4DE7-A01A-793BBEFAFF2A}" srcId="{AE39892E-26F2-45C7-BD07-F3FFB82DE6D1}" destId="{7194116D-3E5A-4E2B-94BD-52DAC5D39F45}" srcOrd="7" destOrd="0" parTransId="{F1A91CC7-6DBA-49D9-90F3-6A98445A92E4}" sibTransId="{23C2A85F-C414-4F12-B590-75FB354FF96E}"/>
    <dgm:cxn modelId="{2948B645-04B5-4443-8728-89EB7A9C7F13}" type="presOf" srcId="{BEC2CA14-4DF0-45C0-ADDC-8ABEFFEDA0E1}" destId="{B510DFB4-2999-4C32-B85F-84FB11C13C75}" srcOrd="0" destOrd="0" presId="urn:microsoft.com/office/officeart/2005/8/layout/radial3"/>
    <dgm:cxn modelId="{A5A2F65A-6207-4115-84DC-769E68C37D91}" srcId="{AE39892E-26F2-45C7-BD07-F3FFB82DE6D1}" destId="{BEC2CA14-4DF0-45C0-ADDC-8ABEFFEDA0E1}" srcOrd="5" destOrd="0" parTransId="{0793E9B4-829C-43F5-AEAD-FD96C9339B49}" sibTransId="{438D0B21-6A85-44A2-A56C-2DEC9526F6A6}"/>
    <dgm:cxn modelId="{E907B77E-92DA-4B17-B868-C5A36B7EE754}" srcId="{C8A722B5-7567-47A4-BFB9-D878C4C1A59D}" destId="{AE39892E-26F2-45C7-BD07-F3FFB82DE6D1}" srcOrd="0" destOrd="0" parTransId="{5CB0D9A1-C190-4B6C-A35A-DD7A7AB83CA7}" sibTransId="{342DD716-9E5F-4963-B895-DBD1FD7AB309}"/>
    <dgm:cxn modelId="{BB564CE4-7732-4FA0-B1FD-B5A95BBA0DEE}" srcId="{AE39892E-26F2-45C7-BD07-F3FFB82DE6D1}" destId="{533E88D7-D2FA-46B6-B077-0DB4F88F4543}" srcOrd="0" destOrd="0" parTransId="{2D31FCFD-7BE4-4279-B9B0-0932455365DF}" sibTransId="{205DEA55-790E-4000-90A8-381406FA85D0}"/>
    <dgm:cxn modelId="{74D2FADE-3B8D-4C5E-A1AF-243DCB112547}" srcId="{AE39892E-26F2-45C7-BD07-F3FFB82DE6D1}" destId="{3F41BAD6-615D-4E0A-98FC-056E19D5FB46}" srcOrd="8" destOrd="0" parTransId="{40FA5749-0936-479D-88B3-16E97F3402AE}" sibTransId="{3779BE29-41BB-412B-84D2-17A565C450A3}"/>
    <dgm:cxn modelId="{D9329058-6620-4F32-B51A-2C8E28FC2A7C}" type="presOf" srcId="{3F41BAD6-615D-4E0A-98FC-056E19D5FB46}" destId="{052AB529-CA82-46D3-A024-C798AB272FA0}" srcOrd="0" destOrd="0" presId="urn:microsoft.com/office/officeart/2005/8/layout/radial3"/>
    <dgm:cxn modelId="{9C7D27C2-9563-4D60-9A7C-372251108FF0}" type="presParOf" srcId="{6630C6BE-0848-4A73-A41E-D427085858B2}" destId="{12C59063-970F-4B95-8F6A-80116C96CDB8}" srcOrd="0" destOrd="0" presId="urn:microsoft.com/office/officeart/2005/8/layout/radial3"/>
    <dgm:cxn modelId="{7997C433-D988-485E-B752-2A762D165E59}" type="presParOf" srcId="{12C59063-970F-4B95-8F6A-80116C96CDB8}" destId="{FEA745F0-7254-4F77-A510-5BDCA5F81267}" srcOrd="0" destOrd="0" presId="urn:microsoft.com/office/officeart/2005/8/layout/radial3"/>
    <dgm:cxn modelId="{0FC7DF6F-B91E-4CE1-9979-7DB153E598CA}" type="presParOf" srcId="{12C59063-970F-4B95-8F6A-80116C96CDB8}" destId="{E3588865-1F2D-4091-B4C1-236F87CC226F}" srcOrd="1" destOrd="0" presId="urn:microsoft.com/office/officeart/2005/8/layout/radial3"/>
    <dgm:cxn modelId="{4FFD60C8-B70E-4FB7-A3EE-BFAE179910DD}" type="presParOf" srcId="{12C59063-970F-4B95-8F6A-80116C96CDB8}" destId="{33C30278-8F8D-4AB4-9B71-4472CE6C2CB2}" srcOrd="2" destOrd="0" presId="urn:microsoft.com/office/officeart/2005/8/layout/radial3"/>
    <dgm:cxn modelId="{09A961EB-2737-4C2B-BBBE-E3F5654F9203}" type="presParOf" srcId="{12C59063-970F-4B95-8F6A-80116C96CDB8}" destId="{C30E8653-2B20-49AD-8412-165D48B15ED1}" srcOrd="3" destOrd="0" presId="urn:microsoft.com/office/officeart/2005/8/layout/radial3"/>
    <dgm:cxn modelId="{DDAAAF6F-6222-4B1E-B29B-F150B486C332}" type="presParOf" srcId="{12C59063-970F-4B95-8F6A-80116C96CDB8}" destId="{9987A9A2-D5A8-45C7-BDB3-64FDBECE6A04}" srcOrd="4" destOrd="0" presId="urn:microsoft.com/office/officeart/2005/8/layout/radial3"/>
    <dgm:cxn modelId="{7E26B939-9548-480E-9048-C99FD8DDA42E}" type="presParOf" srcId="{12C59063-970F-4B95-8F6A-80116C96CDB8}" destId="{6B03F322-9E46-46C6-ACEF-497B1C8C8745}" srcOrd="5" destOrd="0" presId="urn:microsoft.com/office/officeart/2005/8/layout/radial3"/>
    <dgm:cxn modelId="{829D9242-311C-4C49-B578-C3C51F54BDBB}" type="presParOf" srcId="{12C59063-970F-4B95-8F6A-80116C96CDB8}" destId="{B510DFB4-2999-4C32-B85F-84FB11C13C75}" srcOrd="6" destOrd="0" presId="urn:microsoft.com/office/officeart/2005/8/layout/radial3"/>
    <dgm:cxn modelId="{4DDADCC1-55D0-4E97-8FD0-9F26A3A2EADF}" type="presParOf" srcId="{12C59063-970F-4B95-8F6A-80116C96CDB8}" destId="{CDF8569E-0EA3-471C-9941-53C6A8FE8338}" srcOrd="7" destOrd="0" presId="urn:microsoft.com/office/officeart/2005/8/layout/radial3"/>
    <dgm:cxn modelId="{32A4F9A2-8460-41F1-8B8C-18D006D7D3D8}" type="presParOf" srcId="{12C59063-970F-4B95-8F6A-80116C96CDB8}" destId="{A27E5EC2-AC19-4AC9-8D3B-9F1B86DA7746}" srcOrd="8" destOrd="0" presId="urn:microsoft.com/office/officeart/2005/8/layout/radial3"/>
    <dgm:cxn modelId="{3CBAD9D0-774F-48F0-8A0A-10B305E6A35C}" type="presParOf" srcId="{12C59063-970F-4B95-8F6A-80116C96CDB8}" destId="{052AB529-CA82-46D3-A024-C798AB272FA0}"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AE39892E-26F2-45C7-BD07-F3FFB82DE6D1}">
      <dgm:prSet/>
      <dgm:spPr/>
      <dgm:t>
        <a:bodyPr/>
        <a:lstStyle/>
        <a:p>
          <a:pPr rtl="0"/>
          <a:r>
            <a:rPr lang="en-US" b="1" dirty="0" smtClean="0"/>
            <a:t>Entrepreneurial Librarian</a:t>
          </a:r>
          <a:endParaRPr lang="en-US" dirty="0"/>
        </a:p>
      </dgm:t>
    </dgm:pt>
    <dgm:pt modelId="{5CB0D9A1-C190-4B6C-A35A-DD7A7AB83CA7}" type="parTrans" cxnId="{E907B77E-92DA-4B17-B868-C5A36B7EE754}">
      <dgm:prSet/>
      <dgm:spPr/>
      <dgm:t>
        <a:bodyPr/>
        <a:lstStyle/>
        <a:p>
          <a:endParaRPr lang="en-US"/>
        </a:p>
      </dgm:t>
    </dgm:pt>
    <dgm:pt modelId="{342DD716-9E5F-4963-B895-DBD1FD7AB309}" type="sibTrans" cxnId="{E907B77E-92DA-4B17-B868-C5A36B7EE754}">
      <dgm:prSet/>
      <dgm:spPr/>
      <dgm:t>
        <a:bodyPr/>
        <a:lstStyle/>
        <a:p>
          <a:endParaRPr lang="en-US"/>
        </a:p>
      </dgm:t>
    </dgm:pt>
    <dgm:pt modelId="{032F27DB-1243-46E9-990F-0A4FFB46DFAF}">
      <dgm:prSet custT="1"/>
      <dgm:spPr/>
      <dgm:t>
        <a:bodyPr/>
        <a:lstStyle/>
        <a:p>
          <a:pPr rtl="0"/>
          <a:r>
            <a:rPr lang="en-US" sz="1200" b="1" dirty="0" smtClean="0"/>
            <a:t>Manages, Coaches &amp; Leads</a:t>
          </a:r>
          <a:endParaRPr lang="en-US" sz="1200" dirty="0"/>
        </a:p>
      </dgm:t>
    </dgm:pt>
    <dgm:pt modelId="{18B771E7-E7C4-4465-8769-90278F8C52F3}" type="parTrans" cxnId="{D3F6F815-51F0-44DF-99B7-9109A05BEB4A}">
      <dgm:prSet/>
      <dgm:spPr/>
      <dgm:t>
        <a:bodyPr/>
        <a:lstStyle/>
        <a:p>
          <a:endParaRPr lang="en-US"/>
        </a:p>
      </dgm:t>
    </dgm:pt>
    <dgm:pt modelId="{D9E16E0E-007A-4233-87B8-AF3CFF25BC3F}" type="sibTrans" cxnId="{D3F6F815-51F0-44DF-99B7-9109A05BEB4A}">
      <dgm:prSet/>
      <dgm:spPr/>
      <dgm:t>
        <a:bodyPr/>
        <a:lstStyle/>
        <a:p>
          <a:endParaRPr lang="en-US"/>
        </a:p>
      </dgm:t>
    </dgm:pt>
    <dgm:pt modelId="{2976F45C-2807-4981-861D-5B9BF78F4258}">
      <dgm:prSet custT="1"/>
      <dgm:spPr/>
      <dgm:t>
        <a:bodyPr/>
        <a:lstStyle/>
        <a:p>
          <a:pPr rtl="0"/>
          <a:r>
            <a:rPr lang="en-US" sz="1400" b="1" dirty="0" smtClean="0"/>
            <a:t>Builds a Curriculum</a:t>
          </a:r>
          <a:endParaRPr lang="en-US" sz="1400" b="1" dirty="0"/>
        </a:p>
      </dgm:t>
    </dgm:pt>
    <dgm:pt modelId="{D43859BA-67B4-4902-82D0-C01107DE24CC}" type="parTrans" cxnId="{A4829E3A-F6A8-4704-8526-5AE29B961861}">
      <dgm:prSet/>
      <dgm:spPr/>
      <dgm:t>
        <a:bodyPr/>
        <a:lstStyle/>
        <a:p>
          <a:endParaRPr lang="en-US"/>
        </a:p>
      </dgm:t>
    </dgm:pt>
    <dgm:pt modelId="{D4E75730-3E28-4517-8ED0-B832B43C1C88}" type="sibTrans" cxnId="{A4829E3A-F6A8-4704-8526-5AE29B961861}">
      <dgm:prSet/>
      <dgm:spPr/>
      <dgm:t>
        <a:bodyPr/>
        <a:lstStyle/>
        <a:p>
          <a:endParaRPr lang="en-US"/>
        </a:p>
      </dgm:t>
    </dgm:pt>
    <dgm:pt modelId="{8E55EB35-DBA4-4936-8E2B-EA8B1862EF33}">
      <dgm:prSet/>
      <dgm:spPr/>
      <dgm:t>
        <a:bodyPr/>
        <a:lstStyle/>
        <a:p>
          <a:pPr rtl="0"/>
          <a:r>
            <a:rPr lang="en-US" b="1" dirty="0" smtClean="0"/>
            <a:t>Targeted Marketing</a:t>
          </a:r>
          <a:endParaRPr lang="en-US" dirty="0"/>
        </a:p>
      </dgm:t>
    </dgm:pt>
    <dgm:pt modelId="{11D046E6-9E92-44CE-A9B6-09C954545DD1}" type="parTrans" cxnId="{378766C4-E6A6-4B70-85D6-F5DEA065AE44}">
      <dgm:prSet/>
      <dgm:spPr/>
      <dgm:t>
        <a:bodyPr/>
        <a:lstStyle/>
        <a:p>
          <a:endParaRPr lang="en-US"/>
        </a:p>
      </dgm:t>
    </dgm:pt>
    <dgm:pt modelId="{94B80F5F-2032-4F2D-A8A0-1D7FE6B78EA0}" type="sibTrans" cxnId="{378766C4-E6A6-4B70-85D6-F5DEA065AE44}">
      <dgm:prSet/>
      <dgm:spPr/>
      <dgm:t>
        <a:bodyPr/>
        <a:lstStyle/>
        <a:p>
          <a:endParaRPr lang="en-US"/>
        </a:p>
      </dgm:t>
    </dgm:pt>
    <dgm:pt modelId="{C242DC99-ADFF-4731-ABDB-E504A8B4A2A8}">
      <dgm:prSet/>
      <dgm:spPr/>
      <dgm:t>
        <a:bodyPr/>
        <a:lstStyle/>
        <a:p>
          <a:pPr rtl="0"/>
          <a:r>
            <a:rPr lang="en-US" b="1" dirty="0" smtClean="0"/>
            <a:t>Cultivates “Loyalists”</a:t>
          </a:r>
          <a:endParaRPr lang="en-US" dirty="0"/>
        </a:p>
      </dgm:t>
    </dgm:pt>
    <dgm:pt modelId="{2B6654E4-81B7-48A6-8949-B21508227AFE}" type="parTrans" cxnId="{016292DC-EC34-4FBC-972C-51326CA4FF5B}">
      <dgm:prSet/>
      <dgm:spPr/>
      <dgm:t>
        <a:bodyPr/>
        <a:lstStyle/>
        <a:p>
          <a:endParaRPr lang="en-US"/>
        </a:p>
      </dgm:t>
    </dgm:pt>
    <dgm:pt modelId="{2C578C46-1F8A-4B25-8A6E-311CBCDD41E5}" type="sibTrans" cxnId="{016292DC-EC34-4FBC-972C-51326CA4FF5B}">
      <dgm:prSet/>
      <dgm:spPr/>
      <dgm:t>
        <a:bodyPr/>
        <a:lstStyle/>
        <a:p>
          <a:endParaRPr lang="en-US"/>
        </a:p>
      </dgm:t>
    </dgm:pt>
    <dgm:pt modelId="{BEC2CA14-4DF0-45C0-ADDC-8ABEFFEDA0E1}">
      <dgm:prSet/>
      <dgm:spPr/>
      <dgm:t>
        <a:bodyPr/>
        <a:lstStyle/>
        <a:p>
          <a:pPr rtl="0"/>
          <a:r>
            <a:rPr lang="en-US" b="1" dirty="0" smtClean="0"/>
            <a:t>Prioritizes “Upgrades”</a:t>
          </a:r>
          <a:endParaRPr lang="en-US" dirty="0"/>
        </a:p>
      </dgm:t>
    </dgm:pt>
    <dgm:pt modelId="{0793E9B4-829C-43F5-AEAD-FD96C9339B49}" type="parTrans" cxnId="{A5A2F65A-6207-4115-84DC-769E68C37D91}">
      <dgm:prSet/>
      <dgm:spPr/>
      <dgm:t>
        <a:bodyPr/>
        <a:lstStyle/>
        <a:p>
          <a:endParaRPr lang="en-US"/>
        </a:p>
      </dgm:t>
    </dgm:pt>
    <dgm:pt modelId="{438D0B21-6A85-44A2-A56C-2DEC9526F6A6}" type="sibTrans" cxnId="{A5A2F65A-6207-4115-84DC-769E68C37D91}">
      <dgm:prSet/>
      <dgm:spPr/>
      <dgm:t>
        <a:bodyPr/>
        <a:lstStyle/>
        <a:p>
          <a:endParaRPr lang="en-US"/>
        </a:p>
      </dgm:t>
    </dgm:pt>
    <dgm:pt modelId="{533E88D7-D2FA-46B6-B077-0DB4F88F4543}">
      <dgm:prSet/>
      <dgm:spPr/>
      <dgm:t>
        <a:bodyPr/>
        <a:lstStyle/>
        <a:p>
          <a:pPr rtl="0"/>
          <a:r>
            <a:rPr lang="en-US" b="1" dirty="0" smtClean="0"/>
            <a:t>Hires the Person</a:t>
          </a:r>
          <a:endParaRPr lang="en-US" dirty="0"/>
        </a:p>
      </dgm:t>
    </dgm:pt>
    <dgm:pt modelId="{205DEA55-790E-4000-90A8-381406FA85D0}" type="sibTrans" cxnId="{BB564CE4-7732-4FA0-B1FD-B5A95BBA0DEE}">
      <dgm:prSet/>
      <dgm:spPr/>
      <dgm:t>
        <a:bodyPr/>
        <a:lstStyle/>
        <a:p>
          <a:endParaRPr lang="en-US"/>
        </a:p>
      </dgm:t>
    </dgm:pt>
    <dgm:pt modelId="{2D31FCFD-7BE4-4279-B9B0-0932455365DF}" type="parTrans" cxnId="{BB564CE4-7732-4FA0-B1FD-B5A95BBA0DEE}">
      <dgm:prSet/>
      <dgm:spPr/>
      <dgm:t>
        <a:bodyPr/>
        <a:lstStyle/>
        <a:p>
          <a:endParaRPr lang="en-US"/>
        </a:p>
      </dgm:t>
    </dgm:pt>
    <dgm:pt modelId="{2666D26E-D4E0-455A-B9C2-CFAAF3FD41F3}">
      <dgm:prSet/>
      <dgm:spPr/>
      <dgm:t>
        <a:bodyPr/>
        <a:lstStyle/>
        <a:p>
          <a:pPr rtl="0"/>
          <a:r>
            <a:rPr lang="en-US" b="1" dirty="0" smtClean="0"/>
            <a:t>Community-based, organic organization</a:t>
          </a:r>
          <a:endParaRPr lang="en-US" dirty="0"/>
        </a:p>
      </dgm:t>
    </dgm:pt>
    <dgm:pt modelId="{17B94FD6-FAE3-4DD8-8017-C5F4AAF884DC}" type="parTrans" cxnId="{FAB8299A-9B2F-4490-AD9A-37A0EB75A18A}">
      <dgm:prSet/>
      <dgm:spPr/>
      <dgm:t>
        <a:bodyPr/>
        <a:lstStyle/>
        <a:p>
          <a:endParaRPr lang="en-US"/>
        </a:p>
      </dgm:t>
    </dgm:pt>
    <dgm:pt modelId="{DDBE4C7D-DA6A-4828-8771-2C62F8D21CD0}" type="sibTrans" cxnId="{FAB8299A-9B2F-4490-AD9A-37A0EB75A18A}">
      <dgm:prSet/>
      <dgm:spPr/>
      <dgm:t>
        <a:bodyPr/>
        <a:lstStyle/>
        <a:p>
          <a:endParaRPr lang="en-US"/>
        </a:p>
      </dgm:t>
    </dgm:pt>
    <dgm:pt modelId="{7194116D-3E5A-4E2B-94BD-52DAC5D39F45}">
      <dgm:prSet/>
      <dgm:spPr/>
      <dgm:t>
        <a:bodyPr/>
        <a:lstStyle/>
        <a:p>
          <a:pPr rtl="0"/>
          <a:r>
            <a:rPr lang="en-US" b="1" dirty="0" smtClean="0"/>
            <a:t>Plans to succeed</a:t>
          </a:r>
          <a:endParaRPr lang="en-US" dirty="0"/>
        </a:p>
      </dgm:t>
    </dgm:pt>
    <dgm:pt modelId="{F1A91CC7-6DBA-49D9-90F3-6A98445A92E4}" type="parTrans" cxnId="{B754C6A1-504B-4DE7-A01A-793BBEFAFF2A}">
      <dgm:prSet/>
      <dgm:spPr/>
      <dgm:t>
        <a:bodyPr/>
        <a:lstStyle/>
        <a:p>
          <a:endParaRPr lang="en-US"/>
        </a:p>
      </dgm:t>
    </dgm:pt>
    <dgm:pt modelId="{23C2A85F-C414-4F12-B590-75FB354FF96E}" type="sibTrans" cxnId="{B754C6A1-504B-4DE7-A01A-793BBEFAFF2A}">
      <dgm:prSet/>
      <dgm:spPr/>
      <dgm:t>
        <a:bodyPr/>
        <a:lstStyle/>
        <a:p>
          <a:endParaRPr lang="en-US"/>
        </a:p>
      </dgm:t>
    </dgm:pt>
    <dgm:pt modelId="{3F41BAD6-615D-4E0A-98FC-056E19D5FB46}">
      <dgm:prSet/>
      <dgm:spPr/>
      <dgm:t>
        <a:bodyPr/>
        <a:lstStyle/>
        <a:p>
          <a:pPr rtl="0"/>
          <a:r>
            <a:rPr lang="en-US" b="1" dirty="0" smtClean="0"/>
            <a:t>Pro active</a:t>
          </a:r>
          <a:endParaRPr lang="en-US" dirty="0"/>
        </a:p>
      </dgm:t>
    </dgm:pt>
    <dgm:pt modelId="{40FA5749-0936-479D-88B3-16E97F3402AE}" type="parTrans" cxnId="{74D2FADE-3B8D-4C5E-A1AF-243DCB112547}">
      <dgm:prSet/>
      <dgm:spPr/>
      <dgm:t>
        <a:bodyPr/>
        <a:lstStyle/>
        <a:p>
          <a:endParaRPr lang="en-US"/>
        </a:p>
      </dgm:t>
    </dgm:pt>
    <dgm:pt modelId="{3779BE29-41BB-412B-84D2-17A565C450A3}" type="sibTrans" cxnId="{74D2FADE-3B8D-4C5E-A1AF-243DCB112547}">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FEA745F0-7254-4F77-A510-5BDCA5F81267}" type="pres">
      <dgm:prSet presAssocID="{AE39892E-26F2-45C7-BD07-F3FFB82DE6D1}" presName="centerShape" presStyleLbl="vennNode1" presStyleIdx="0" presStyleCnt="10"/>
      <dgm:spPr/>
      <dgm:t>
        <a:bodyPr/>
        <a:lstStyle/>
        <a:p>
          <a:endParaRPr lang="en-US"/>
        </a:p>
      </dgm:t>
    </dgm:pt>
    <dgm:pt modelId="{E3588865-1F2D-4091-B4C1-236F87CC226F}" type="pres">
      <dgm:prSet presAssocID="{533E88D7-D2FA-46B6-B077-0DB4F88F4543}" presName="node" presStyleLbl="vennNode1" presStyleIdx="1" presStyleCnt="10">
        <dgm:presLayoutVars>
          <dgm:bulletEnabled val="1"/>
        </dgm:presLayoutVars>
      </dgm:prSet>
      <dgm:spPr/>
      <dgm:t>
        <a:bodyPr/>
        <a:lstStyle/>
        <a:p>
          <a:endParaRPr lang="en-US"/>
        </a:p>
      </dgm:t>
    </dgm:pt>
    <dgm:pt modelId="{33C30278-8F8D-4AB4-9B71-4472CE6C2CB2}" type="pres">
      <dgm:prSet presAssocID="{032F27DB-1243-46E9-990F-0A4FFB46DFAF}" presName="node" presStyleLbl="vennNode1" presStyleIdx="2" presStyleCnt="10">
        <dgm:presLayoutVars>
          <dgm:bulletEnabled val="1"/>
        </dgm:presLayoutVars>
      </dgm:prSet>
      <dgm:spPr/>
      <dgm:t>
        <a:bodyPr/>
        <a:lstStyle/>
        <a:p>
          <a:endParaRPr lang="en-US"/>
        </a:p>
      </dgm:t>
    </dgm:pt>
    <dgm:pt modelId="{C30E8653-2B20-49AD-8412-165D48B15ED1}" type="pres">
      <dgm:prSet presAssocID="{2976F45C-2807-4981-861D-5B9BF78F4258}" presName="node" presStyleLbl="vennNode1" presStyleIdx="3" presStyleCnt="10">
        <dgm:presLayoutVars>
          <dgm:bulletEnabled val="1"/>
        </dgm:presLayoutVars>
      </dgm:prSet>
      <dgm:spPr/>
      <dgm:t>
        <a:bodyPr/>
        <a:lstStyle/>
        <a:p>
          <a:endParaRPr lang="en-US"/>
        </a:p>
      </dgm:t>
    </dgm:pt>
    <dgm:pt modelId="{9987A9A2-D5A8-45C7-BDB3-64FDBECE6A04}" type="pres">
      <dgm:prSet presAssocID="{8E55EB35-DBA4-4936-8E2B-EA8B1862EF33}" presName="node" presStyleLbl="vennNode1" presStyleIdx="4" presStyleCnt="10">
        <dgm:presLayoutVars>
          <dgm:bulletEnabled val="1"/>
        </dgm:presLayoutVars>
      </dgm:prSet>
      <dgm:spPr/>
      <dgm:t>
        <a:bodyPr/>
        <a:lstStyle/>
        <a:p>
          <a:endParaRPr lang="en-US"/>
        </a:p>
      </dgm:t>
    </dgm:pt>
    <dgm:pt modelId="{6B03F322-9E46-46C6-ACEF-497B1C8C8745}" type="pres">
      <dgm:prSet presAssocID="{C242DC99-ADFF-4731-ABDB-E504A8B4A2A8}" presName="node" presStyleLbl="vennNode1" presStyleIdx="5" presStyleCnt="10">
        <dgm:presLayoutVars>
          <dgm:bulletEnabled val="1"/>
        </dgm:presLayoutVars>
      </dgm:prSet>
      <dgm:spPr/>
      <dgm:t>
        <a:bodyPr/>
        <a:lstStyle/>
        <a:p>
          <a:endParaRPr lang="en-US"/>
        </a:p>
      </dgm:t>
    </dgm:pt>
    <dgm:pt modelId="{B510DFB4-2999-4C32-B85F-84FB11C13C75}" type="pres">
      <dgm:prSet presAssocID="{BEC2CA14-4DF0-45C0-ADDC-8ABEFFEDA0E1}" presName="node" presStyleLbl="vennNode1" presStyleIdx="6" presStyleCnt="10">
        <dgm:presLayoutVars>
          <dgm:bulletEnabled val="1"/>
        </dgm:presLayoutVars>
      </dgm:prSet>
      <dgm:spPr/>
      <dgm:t>
        <a:bodyPr/>
        <a:lstStyle/>
        <a:p>
          <a:endParaRPr lang="en-US"/>
        </a:p>
      </dgm:t>
    </dgm:pt>
    <dgm:pt modelId="{CDF8569E-0EA3-471C-9941-53C6A8FE8338}" type="pres">
      <dgm:prSet presAssocID="{2666D26E-D4E0-455A-B9C2-CFAAF3FD41F3}" presName="node" presStyleLbl="vennNode1" presStyleIdx="7" presStyleCnt="10">
        <dgm:presLayoutVars>
          <dgm:bulletEnabled val="1"/>
        </dgm:presLayoutVars>
      </dgm:prSet>
      <dgm:spPr/>
      <dgm:t>
        <a:bodyPr/>
        <a:lstStyle/>
        <a:p>
          <a:endParaRPr lang="en-US"/>
        </a:p>
      </dgm:t>
    </dgm:pt>
    <dgm:pt modelId="{A27E5EC2-AC19-4AC9-8D3B-9F1B86DA7746}" type="pres">
      <dgm:prSet presAssocID="{7194116D-3E5A-4E2B-94BD-52DAC5D39F45}" presName="node" presStyleLbl="vennNode1" presStyleIdx="8" presStyleCnt="10">
        <dgm:presLayoutVars>
          <dgm:bulletEnabled val="1"/>
        </dgm:presLayoutVars>
      </dgm:prSet>
      <dgm:spPr/>
      <dgm:t>
        <a:bodyPr/>
        <a:lstStyle/>
        <a:p>
          <a:endParaRPr lang="en-US"/>
        </a:p>
      </dgm:t>
    </dgm:pt>
    <dgm:pt modelId="{052AB529-CA82-46D3-A024-C798AB272FA0}" type="pres">
      <dgm:prSet presAssocID="{3F41BAD6-615D-4E0A-98FC-056E19D5FB46}" presName="node" presStyleLbl="vennNode1" presStyleIdx="9" presStyleCnt="10">
        <dgm:presLayoutVars>
          <dgm:bulletEnabled val="1"/>
        </dgm:presLayoutVars>
      </dgm:prSet>
      <dgm:spPr/>
      <dgm:t>
        <a:bodyPr/>
        <a:lstStyle/>
        <a:p>
          <a:endParaRPr lang="en-US"/>
        </a:p>
      </dgm:t>
    </dgm:pt>
  </dgm:ptLst>
  <dgm:cxnLst>
    <dgm:cxn modelId="{688FF54D-02AE-4B92-9865-F0412CF68783}" type="presOf" srcId="{AE39892E-26F2-45C7-BD07-F3FFB82DE6D1}" destId="{FEA745F0-7254-4F77-A510-5BDCA5F81267}" srcOrd="0" destOrd="0" presId="urn:microsoft.com/office/officeart/2005/8/layout/radial3"/>
    <dgm:cxn modelId="{A4829E3A-F6A8-4704-8526-5AE29B961861}" srcId="{AE39892E-26F2-45C7-BD07-F3FFB82DE6D1}" destId="{2976F45C-2807-4981-861D-5B9BF78F4258}" srcOrd="2" destOrd="0" parTransId="{D43859BA-67B4-4902-82D0-C01107DE24CC}" sibTransId="{D4E75730-3E28-4517-8ED0-B832B43C1C88}"/>
    <dgm:cxn modelId="{FAB8299A-9B2F-4490-AD9A-37A0EB75A18A}" srcId="{AE39892E-26F2-45C7-BD07-F3FFB82DE6D1}" destId="{2666D26E-D4E0-455A-B9C2-CFAAF3FD41F3}" srcOrd="6" destOrd="0" parTransId="{17B94FD6-FAE3-4DD8-8017-C5F4AAF884DC}" sibTransId="{DDBE4C7D-DA6A-4828-8771-2C62F8D21CD0}"/>
    <dgm:cxn modelId="{4BFD59D9-08CE-429D-98FD-6F70E3D083BB}" type="presOf" srcId="{C242DC99-ADFF-4731-ABDB-E504A8B4A2A8}" destId="{6B03F322-9E46-46C6-ACEF-497B1C8C8745}" srcOrd="0" destOrd="0" presId="urn:microsoft.com/office/officeart/2005/8/layout/radial3"/>
    <dgm:cxn modelId="{D3F6F815-51F0-44DF-99B7-9109A05BEB4A}" srcId="{AE39892E-26F2-45C7-BD07-F3FFB82DE6D1}" destId="{032F27DB-1243-46E9-990F-0A4FFB46DFAF}" srcOrd="1" destOrd="0" parTransId="{18B771E7-E7C4-4465-8769-90278F8C52F3}" sibTransId="{D9E16E0E-007A-4233-87B8-AF3CFF25BC3F}"/>
    <dgm:cxn modelId="{543C05F7-3D88-4976-AD2C-E40EAAA6896C}" type="presOf" srcId="{032F27DB-1243-46E9-990F-0A4FFB46DFAF}" destId="{33C30278-8F8D-4AB4-9B71-4472CE6C2CB2}" srcOrd="0" destOrd="0" presId="urn:microsoft.com/office/officeart/2005/8/layout/radial3"/>
    <dgm:cxn modelId="{016292DC-EC34-4FBC-972C-51326CA4FF5B}" srcId="{AE39892E-26F2-45C7-BD07-F3FFB82DE6D1}" destId="{C242DC99-ADFF-4731-ABDB-E504A8B4A2A8}" srcOrd="4" destOrd="0" parTransId="{2B6654E4-81B7-48A6-8949-B21508227AFE}" sibTransId="{2C578C46-1F8A-4B25-8A6E-311CBCDD41E5}"/>
    <dgm:cxn modelId="{EE89AF6E-65AB-41F1-9ACF-D2510613AE2C}" type="presOf" srcId="{8E55EB35-DBA4-4936-8E2B-EA8B1862EF33}" destId="{9987A9A2-D5A8-45C7-BDB3-64FDBECE6A04}" srcOrd="0" destOrd="0" presId="urn:microsoft.com/office/officeart/2005/8/layout/radial3"/>
    <dgm:cxn modelId="{0F5FE766-598B-42C2-B094-0C0D5B93DE85}" type="presOf" srcId="{533E88D7-D2FA-46B6-B077-0DB4F88F4543}" destId="{E3588865-1F2D-4091-B4C1-236F87CC226F}" srcOrd="0" destOrd="0" presId="urn:microsoft.com/office/officeart/2005/8/layout/radial3"/>
    <dgm:cxn modelId="{378766C4-E6A6-4B70-85D6-F5DEA065AE44}" srcId="{AE39892E-26F2-45C7-BD07-F3FFB82DE6D1}" destId="{8E55EB35-DBA4-4936-8E2B-EA8B1862EF33}" srcOrd="3" destOrd="0" parTransId="{11D046E6-9E92-44CE-A9B6-09C954545DD1}" sibTransId="{94B80F5F-2032-4F2D-A8A0-1D7FE6B78EA0}"/>
    <dgm:cxn modelId="{B754C6A1-504B-4DE7-A01A-793BBEFAFF2A}" srcId="{AE39892E-26F2-45C7-BD07-F3FFB82DE6D1}" destId="{7194116D-3E5A-4E2B-94BD-52DAC5D39F45}" srcOrd="7" destOrd="0" parTransId="{F1A91CC7-6DBA-49D9-90F3-6A98445A92E4}" sibTransId="{23C2A85F-C414-4F12-B590-75FB354FF96E}"/>
    <dgm:cxn modelId="{A5A2F65A-6207-4115-84DC-769E68C37D91}" srcId="{AE39892E-26F2-45C7-BD07-F3FFB82DE6D1}" destId="{BEC2CA14-4DF0-45C0-ADDC-8ABEFFEDA0E1}" srcOrd="5" destOrd="0" parTransId="{0793E9B4-829C-43F5-AEAD-FD96C9339B49}" sibTransId="{438D0B21-6A85-44A2-A56C-2DEC9526F6A6}"/>
    <dgm:cxn modelId="{537593A8-30F7-41EA-B3DD-29CB1F6F9614}" type="presOf" srcId="{C8A722B5-7567-47A4-BFB9-D878C4C1A59D}" destId="{6630C6BE-0848-4A73-A41E-D427085858B2}" srcOrd="0" destOrd="0" presId="urn:microsoft.com/office/officeart/2005/8/layout/radial3"/>
    <dgm:cxn modelId="{516C4C2F-D52C-4F9F-9674-CE27DE817AF9}" type="presOf" srcId="{3F41BAD6-615D-4E0A-98FC-056E19D5FB46}" destId="{052AB529-CA82-46D3-A024-C798AB272FA0}" srcOrd="0" destOrd="0" presId="urn:microsoft.com/office/officeart/2005/8/layout/radial3"/>
    <dgm:cxn modelId="{E907B77E-92DA-4B17-B868-C5A36B7EE754}" srcId="{C8A722B5-7567-47A4-BFB9-D878C4C1A59D}" destId="{AE39892E-26F2-45C7-BD07-F3FFB82DE6D1}" srcOrd="0" destOrd="0" parTransId="{5CB0D9A1-C190-4B6C-A35A-DD7A7AB83CA7}" sibTransId="{342DD716-9E5F-4963-B895-DBD1FD7AB309}"/>
    <dgm:cxn modelId="{A0700E98-AD8A-44E7-8211-EBC3A1542AD5}" type="presOf" srcId="{2666D26E-D4E0-455A-B9C2-CFAAF3FD41F3}" destId="{CDF8569E-0EA3-471C-9941-53C6A8FE8338}" srcOrd="0" destOrd="0" presId="urn:microsoft.com/office/officeart/2005/8/layout/radial3"/>
    <dgm:cxn modelId="{BB564CE4-7732-4FA0-B1FD-B5A95BBA0DEE}" srcId="{AE39892E-26F2-45C7-BD07-F3FFB82DE6D1}" destId="{533E88D7-D2FA-46B6-B077-0DB4F88F4543}" srcOrd="0" destOrd="0" parTransId="{2D31FCFD-7BE4-4279-B9B0-0932455365DF}" sibTransId="{205DEA55-790E-4000-90A8-381406FA85D0}"/>
    <dgm:cxn modelId="{84AACA63-72DF-4D91-806A-812DB34FE97C}" type="presOf" srcId="{7194116D-3E5A-4E2B-94BD-52DAC5D39F45}" destId="{A27E5EC2-AC19-4AC9-8D3B-9F1B86DA7746}" srcOrd="0" destOrd="0" presId="urn:microsoft.com/office/officeart/2005/8/layout/radial3"/>
    <dgm:cxn modelId="{74D2FADE-3B8D-4C5E-A1AF-243DCB112547}" srcId="{AE39892E-26F2-45C7-BD07-F3FFB82DE6D1}" destId="{3F41BAD6-615D-4E0A-98FC-056E19D5FB46}" srcOrd="8" destOrd="0" parTransId="{40FA5749-0936-479D-88B3-16E97F3402AE}" sibTransId="{3779BE29-41BB-412B-84D2-17A565C450A3}"/>
    <dgm:cxn modelId="{7DCC8B1B-D9EA-44BE-A331-A246F5D1C1FC}" type="presOf" srcId="{2976F45C-2807-4981-861D-5B9BF78F4258}" destId="{C30E8653-2B20-49AD-8412-165D48B15ED1}" srcOrd="0" destOrd="0" presId="urn:microsoft.com/office/officeart/2005/8/layout/radial3"/>
    <dgm:cxn modelId="{D626DA41-F7D6-4993-B19C-03C4DA6DD3EB}" type="presOf" srcId="{BEC2CA14-4DF0-45C0-ADDC-8ABEFFEDA0E1}" destId="{B510DFB4-2999-4C32-B85F-84FB11C13C75}" srcOrd="0" destOrd="0" presId="urn:microsoft.com/office/officeart/2005/8/layout/radial3"/>
    <dgm:cxn modelId="{E46D37E8-8272-441A-9FBC-9AC7A76F262F}" type="presParOf" srcId="{6630C6BE-0848-4A73-A41E-D427085858B2}" destId="{12C59063-970F-4B95-8F6A-80116C96CDB8}" srcOrd="0" destOrd="0" presId="urn:microsoft.com/office/officeart/2005/8/layout/radial3"/>
    <dgm:cxn modelId="{32B25D9A-DB3D-45F6-BCF0-9C82E65B687A}" type="presParOf" srcId="{12C59063-970F-4B95-8F6A-80116C96CDB8}" destId="{FEA745F0-7254-4F77-A510-5BDCA5F81267}" srcOrd="0" destOrd="0" presId="urn:microsoft.com/office/officeart/2005/8/layout/radial3"/>
    <dgm:cxn modelId="{BD14832F-5BB8-4A4C-9E4F-BF915D47ECC2}" type="presParOf" srcId="{12C59063-970F-4B95-8F6A-80116C96CDB8}" destId="{E3588865-1F2D-4091-B4C1-236F87CC226F}" srcOrd="1" destOrd="0" presId="urn:microsoft.com/office/officeart/2005/8/layout/radial3"/>
    <dgm:cxn modelId="{6B926726-6FF1-4A4E-B50C-D5F9C1A8D244}" type="presParOf" srcId="{12C59063-970F-4B95-8F6A-80116C96CDB8}" destId="{33C30278-8F8D-4AB4-9B71-4472CE6C2CB2}" srcOrd="2" destOrd="0" presId="urn:microsoft.com/office/officeart/2005/8/layout/radial3"/>
    <dgm:cxn modelId="{9068AEF8-1F89-41D9-839C-228CFE53D366}" type="presParOf" srcId="{12C59063-970F-4B95-8F6A-80116C96CDB8}" destId="{C30E8653-2B20-49AD-8412-165D48B15ED1}" srcOrd="3" destOrd="0" presId="urn:microsoft.com/office/officeart/2005/8/layout/radial3"/>
    <dgm:cxn modelId="{8C9253C6-FDF9-4286-A887-99FD805987AF}" type="presParOf" srcId="{12C59063-970F-4B95-8F6A-80116C96CDB8}" destId="{9987A9A2-D5A8-45C7-BDB3-64FDBECE6A04}" srcOrd="4" destOrd="0" presId="urn:microsoft.com/office/officeart/2005/8/layout/radial3"/>
    <dgm:cxn modelId="{C01D183D-190E-474B-A645-80D2BB906BD0}" type="presParOf" srcId="{12C59063-970F-4B95-8F6A-80116C96CDB8}" destId="{6B03F322-9E46-46C6-ACEF-497B1C8C8745}" srcOrd="5" destOrd="0" presId="urn:microsoft.com/office/officeart/2005/8/layout/radial3"/>
    <dgm:cxn modelId="{B1027822-1C3D-4204-9EEA-D10DB7FAE39B}" type="presParOf" srcId="{12C59063-970F-4B95-8F6A-80116C96CDB8}" destId="{B510DFB4-2999-4C32-B85F-84FB11C13C75}" srcOrd="6" destOrd="0" presId="urn:microsoft.com/office/officeart/2005/8/layout/radial3"/>
    <dgm:cxn modelId="{1C0E111E-F57F-42E6-A0F9-C7704A8409E2}" type="presParOf" srcId="{12C59063-970F-4B95-8F6A-80116C96CDB8}" destId="{CDF8569E-0EA3-471C-9941-53C6A8FE8338}" srcOrd="7" destOrd="0" presId="urn:microsoft.com/office/officeart/2005/8/layout/radial3"/>
    <dgm:cxn modelId="{C64EE680-24D5-47C8-B81D-A1515EC5D3E4}" type="presParOf" srcId="{12C59063-970F-4B95-8F6A-80116C96CDB8}" destId="{A27E5EC2-AC19-4AC9-8D3B-9F1B86DA7746}" srcOrd="8" destOrd="0" presId="urn:microsoft.com/office/officeart/2005/8/layout/radial3"/>
    <dgm:cxn modelId="{EBBD4CE3-DF4A-4EB1-B37E-DA4EF40D7D67}" type="presParOf" srcId="{12C59063-970F-4B95-8F6A-80116C96CDB8}" destId="{052AB529-CA82-46D3-A024-C798AB272FA0}"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AE39892E-26F2-45C7-BD07-F3FFB82DE6D1}">
      <dgm:prSet/>
      <dgm:spPr/>
      <dgm:t>
        <a:bodyPr/>
        <a:lstStyle/>
        <a:p>
          <a:pPr rtl="0"/>
          <a:r>
            <a:rPr lang="en-US" b="1" dirty="0" smtClean="0"/>
            <a:t>Entrepreneurial Librarian</a:t>
          </a:r>
          <a:endParaRPr lang="en-US" dirty="0"/>
        </a:p>
      </dgm:t>
    </dgm:pt>
    <dgm:pt modelId="{5CB0D9A1-C190-4B6C-A35A-DD7A7AB83CA7}" type="parTrans" cxnId="{E907B77E-92DA-4B17-B868-C5A36B7EE754}">
      <dgm:prSet/>
      <dgm:spPr/>
      <dgm:t>
        <a:bodyPr/>
        <a:lstStyle/>
        <a:p>
          <a:endParaRPr lang="en-US"/>
        </a:p>
      </dgm:t>
    </dgm:pt>
    <dgm:pt modelId="{342DD716-9E5F-4963-B895-DBD1FD7AB309}" type="sibTrans" cxnId="{E907B77E-92DA-4B17-B868-C5A36B7EE754}">
      <dgm:prSet/>
      <dgm:spPr/>
      <dgm:t>
        <a:bodyPr/>
        <a:lstStyle/>
        <a:p>
          <a:endParaRPr lang="en-US"/>
        </a:p>
      </dgm:t>
    </dgm:pt>
    <dgm:pt modelId="{032F27DB-1243-46E9-990F-0A4FFB46DFAF}">
      <dgm:prSet custT="1"/>
      <dgm:spPr/>
      <dgm:t>
        <a:bodyPr/>
        <a:lstStyle/>
        <a:p>
          <a:pPr rtl="0"/>
          <a:r>
            <a:rPr lang="en-US" sz="1200" b="1" dirty="0" smtClean="0"/>
            <a:t>Manages, Coaches &amp; Leads</a:t>
          </a:r>
          <a:endParaRPr lang="en-US" sz="1200" dirty="0"/>
        </a:p>
      </dgm:t>
    </dgm:pt>
    <dgm:pt modelId="{18B771E7-E7C4-4465-8769-90278F8C52F3}" type="parTrans" cxnId="{D3F6F815-51F0-44DF-99B7-9109A05BEB4A}">
      <dgm:prSet/>
      <dgm:spPr/>
      <dgm:t>
        <a:bodyPr/>
        <a:lstStyle/>
        <a:p>
          <a:endParaRPr lang="en-US"/>
        </a:p>
      </dgm:t>
    </dgm:pt>
    <dgm:pt modelId="{D9E16E0E-007A-4233-87B8-AF3CFF25BC3F}" type="sibTrans" cxnId="{D3F6F815-51F0-44DF-99B7-9109A05BEB4A}">
      <dgm:prSet/>
      <dgm:spPr/>
      <dgm:t>
        <a:bodyPr/>
        <a:lstStyle/>
        <a:p>
          <a:endParaRPr lang="en-US"/>
        </a:p>
      </dgm:t>
    </dgm:pt>
    <dgm:pt modelId="{2976F45C-2807-4981-861D-5B9BF78F4258}">
      <dgm:prSet custT="1"/>
      <dgm:spPr/>
      <dgm:t>
        <a:bodyPr/>
        <a:lstStyle/>
        <a:p>
          <a:pPr rtl="0"/>
          <a:r>
            <a:rPr lang="en-US" sz="1400" b="1" dirty="0" smtClean="0"/>
            <a:t>Builds a Curriculum</a:t>
          </a:r>
          <a:endParaRPr lang="en-US" sz="1400" b="1" dirty="0"/>
        </a:p>
      </dgm:t>
    </dgm:pt>
    <dgm:pt modelId="{D43859BA-67B4-4902-82D0-C01107DE24CC}" type="parTrans" cxnId="{A4829E3A-F6A8-4704-8526-5AE29B961861}">
      <dgm:prSet/>
      <dgm:spPr/>
      <dgm:t>
        <a:bodyPr/>
        <a:lstStyle/>
        <a:p>
          <a:endParaRPr lang="en-US"/>
        </a:p>
      </dgm:t>
    </dgm:pt>
    <dgm:pt modelId="{D4E75730-3E28-4517-8ED0-B832B43C1C88}" type="sibTrans" cxnId="{A4829E3A-F6A8-4704-8526-5AE29B961861}">
      <dgm:prSet/>
      <dgm:spPr/>
      <dgm:t>
        <a:bodyPr/>
        <a:lstStyle/>
        <a:p>
          <a:endParaRPr lang="en-US"/>
        </a:p>
      </dgm:t>
    </dgm:pt>
    <dgm:pt modelId="{8E55EB35-DBA4-4936-8E2B-EA8B1862EF33}">
      <dgm:prSet custT="1"/>
      <dgm:spPr/>
      <dgm:t>
        <a:bodyPr/>
        <a:lstStyle/>
        <a:p>
          <a:pPr rtl="0"/>
          <a:r>
            <a:rPr lang="en-US" sz="1600" b="1" dirty="0" smtClean="0"/>
            <a:t>Targeted Marketing</a:t>
          </a:r>
          <a:endParaRPr lang="en-US" sz="1600" dirty="0"/>
        </a:p>
      </dgm:t>
    </dgm:pt>
    <dgm:pt modelId="{11D046E6-9E92-44CE-A9B6-09C954545DD1}" type="parTrans" cxnId="{378766C4-E6A6-4B70-85D6-F5DEA065AE44}">
      <dgm:prSet/>
      <dgm:spPr/>
      <dgm:t>
        <a:bodyPr/>
        <a:lstStyle/>
        <a:p>
          <a:endParaRPr lang="en-US"/>
        </a:p>
      </dgm:t>
    </dgm:pt>
    <dgm:pt modelId="{94B80F5F-2032-4F2D-A8A0-1D7FE6B78EA0}" type="sibTrans" cxnId="{378766C4-E6A6-4B70-85D6-F5DEA065AE44}">
      <dgm:prSet/>
      <dgm:spPr/>
      <dgm:t>
        <a:bodyPr/>
        <a:lstStyle/>
        <a:p>
          <a:endParaRPr lang="en-US"/>
        </a:p>
      </dgm:t>
    </dgm:pt>
    <dgm:pt modelId="{C242DC99-ADFF-4731-ABDB-E504A8B4A2A8}">
      <dgm:prSet/>
      <dgm:spPr/>
      <dgm:t>
        <a:bodyPr/>
        <a:lstStyle/>
        <a:p>
          <a:pPr rtl="0"/>
          <a:r>
            <a:rPr lang="en-US" b="1" dirty="0" smtClean="0"/>
            <a:t>Cultivates “Loyalists”</a:t>
          </a:r>
          <a:endParaRPr lang="en-US" dirty="0"/>
        </a:p>
      </dgm:t>
    </dgm:pt>
    <dgm:pt modelId="{2B6654E4-81B7-48A6-8949-B21508227AFE}" type="parTrans" cxnId="{016292DC-EC34-4FBC-972C-51326CA4FF5B}">
      <dgm:prSet/>
      <dgm:spPr/>
      <dgm:t>
        <a:bodyPr/>
        <a:lstStyle/>
        <a:p>
          <a:endParaRPr lang="en-US"/>
        </a:p>
      </dgm:t>
    </dgm:pt>
    <dgm:pt modelId="{2C578C46-1F8A-4B25-8A6E-311CBCDD41E5}" type="sibTrans" cxnId="{016292DC-EC34-4FBC-972C-51326CA4FF5B}">
      <dgm:prSet/>
      <dgm:spPr/>
      <dgm:t>
        <a:bodyPr/>
        <a:lstStyle/>
        <a:p>
          <a:endParaRPr lang="en-US"/>
        </a:p>
      </dgm:t>
    </dgm:pt>
    <dgm:pt modelId="{BEC2CA14-4DF0-45C0-ADDC-8ABEFFEDA0E1}">
      <dgm:prSet/>
      <dgm:spPr/>
      <dgm:t>
        <a:bodyPr/>
        <a:lstStyle/>
        <a:p>
          <a:pPr rtl="0"/>
          <a:r>
            <a:rPr lang="en-US" b="1" dirty="0" smtClean="0"/>
            <a:t>Prioritizes “Upgrades”</a:t>
          </a:r>
          <a:endParaRPr lang="en-US" dirty="0"/>
        </a:p>
      </dgm:t>
    </dgm:pt>
    <dgm:pt modelId="{0793E9B4-829C-43F5-AEAD-FD96C9339B49}" type="parTrans" cxnId="{A5A2F65A-6207-4115-84DC-769E68C37D91}">
      <dgm:prSet/>
      <dgm:spPr/>
      <dgm:t>
        <a:bodyPr/>
        <a:lstStyle/>
        <a:p>
          <a:endParaRPr lang="en-US"/>
        </a:p>
      </dgm:t>
    </dgm:pt>
    <dgm:pt modelId="{438D0B21-6A85-44A2-A56C-2DEC9526F6A6}" type="sibTrans" cxnId="{A5A2F65A-6207-4115-84DC-769E68C37D91}">
      <dgm:prSet/>
      <dgm:spPr/>
      <dgm:t>
        <a:bodyPr/>
        <a:lstStyle/>
        <a:p>
          <a:endParaRPr lang="en-US"/>
        </a:p>
      </dgm:t>
    </dgm:pt>
    <dgm:pt modelId="{533E88D7-D2FA-46B6-B077-0DB4F88F4543}">
      <dgm:prSet/>
      <dgm:spPr/>
      <dgm:t>
        <a:bodyPr/>
        <a:lstStyle/>
        <a:p>
          <a:pPr rtl="0"/>
          <a:r>
            <a:rPr lang="en-US" b="1" dirty="0" smtClean="0"/>
            <a:t>Hires the Person</a:t>
          </a:r>
          <a:endParaRPr lang="en-US" dirty="0"/>
        </a:p>
      </dgm:t>
    </dgm:pt>
    <dgm:pt modelId="{205DEA55-790E-4000-90A8-381406FA85D0}" type="sibTrans" cxnId="{BB564CE4-7732-4FA0-B1FD-B5A95BBA0DEE}">
      <dgm:prSet/>
      <dgm:spPr/>
      <dgm:t>
        <a:bodyPr/>
        <a:lstStyle/>
        <a:p>
          <a:endParaRPr lang="en-US"/>
        </a:p>
      </dgm:t>
    </dgm:pt>
    <dgm:pt modelId="{2D31FCFD-7BE4-4279-B9B0-0932455365DF}" type="parTrans" cxnId="{BB564CE4-7732-4FA0-B1FD-B5A95BBA0DEE}">
      <dgm:prSet/>
      <dgm:spPr/>
      <dgm:t>
        <a:bodyPr/>
        <a:lstStyle/>
        <a:p>
          <a:endParaRPr lang="en-US"/>
        </a:p>
      </dgm:t>
    </dgm:pt>
    <dgm:pt modelId="{2666D26E-D4E0-455A-B9C2-CFAAF3FD41F3}">
      <dgm:prSet/>
      <dgm:spPr/>
      <dgm:t>
        <a:bodyPr/>
        <a:lstStyle/>
        <a:p>
          <a:pPr rtl="0"/>
          <a:r>
            <a:rPr lang="en-US" b="1" dirty="0" smtClean="0"/>
            <a:t>Community-based, organic organization</a:t>
          </a:r>
          <a:endParaRPr lang="en-US" dirty="0"/>
        </a:p>
      </dgm:t>
    </dgm:pt>
    <dgm:pt modelId="{17B94FD6-FAE3-4DD8-8017-C5F4AAF884DC}" type="parTrans" cxnId="{FAB8299A-9B2F-4490-AD9A-37A0EB75A18A}">
      <dgm:prSet/>
      <dgm:spPr/>
      <dgm:t>
        <a:bodyPr/>
        <a:lstStyle/>
        <a:p>
          <a:endParaRPr lang="en-US"/>
        </a:p>
      </dgm:t>
    </dgm:pt>
    <dgm:pt modelId="{DDBE4C7D-DA6A-4828-8771-2C62F8D21CD0}" type="sibTrans" cxnId="{FAB8299A-9B2F-4490-AD9A-37A0EB75A18A}">
      <dgm:prSet/>
      <dgm:spPr/>
      <dgm:t>
        <a:bodyPr/>
        <a:lstStyle/>
        <a:p>
          <a:endParaRPr lang="en-US"/>
        </a:p>
      </dgm:t>
    </dgm:pt>
    <dgm:pt modelId="{7194116D-3E5A-4E2B-94BD-52DAC5D39F45}">
      <dgm:prSet/>
      <dgm:spPr/>
      <dgm:t>
        <a:bodyPr/>
        <a:lstStyle/>
        <a:p>
          <a:pPr rtl="0"/>
          <a:r>
            <a:rPr lang="en-US" b="1" dirty="0" smtClean="0"/>
            <a:t>Plans to succeed</a:t>
          </a:r>
          <a:endParaRPr lang="en-US" dirty="0"/>
        </a:p>
      </dgm:t>
    </dgm:pt>
    <dgm:pt modelId="{F1A91CC7-6DBA-49D9-90F3-6A98445A92E4}" type="parTrans" cxnId="{B754C6A1-504B-4DE7-A01A-793BBEFAFF2A}">
      <dgm:prSet/>
      <dgm:spPr/>
      <dgm:t>
        <a:bodyPr/>
        <a:lstStyle/>
        <a:p>
          <a:endParaRPr lang="en-US"/>
        </a:p>
      </dgm:t>
    </dgm:pt>
    <dgm:pt modelId="{23C2A85F-C414-4F12-B590-75FB354FF96E}" type="sibTrans" cxnId="{B754C6A1-504B-4DE7-A01A-793BBEFAFF2A}">
      <dgm:prSet/>
      <dgm:spPr/>
      <dgm:t>
        <a:bodyPr/>
        <a:lstStyle/>
        <a:p>
          <a:endParaRPr lang="en-US"/>
        </a:p>
      </dgm:t>
    </dgm:pt>
    <dgm:pt modelId="{3F41BAD6-615D-4E0A-98FC-056E19D5FB46}">
      <dgm:prSet/>
      <dgm:spPr/>
      <dgm:t>
        <a:bodyPr/>
        <a:lstStyle/>
        <a:p>
          <a:pPr rtl="0"/>
          <a:r>
            <a:rPr lang="en-US" b="1" dirty="0" smtClean="0"/>
            <a:t>Pro active</a:t>
          </a:r>
          <a:endParaRPr lang="en-US" dirty="0"/>
        </a:p>
      </dgm:t>
    </dgm:pt>
    <dgm:pt modelId="{40FA5749-0936-479D-88B3-16E97F3402AE}" type="parTrans" cxnId="{74D2FADE-3B8D-4C5E-A1AF-243DCB112547}">
      <dgm:prSet/>
      <dgm:spPr/>
      <dgm:t>
        <a:bodyPr/>
        <a:lstStyle/>
        <a:p>
          <a:endParaRPr lang="en-US"/>
        </a:p>
      </dgm:t>
    </dgm:pt>
    <dgm:pt modelId="{3779BE29-41BB-412B-84D2-17A565C450A3}" type="sibTrans" cxnId="{74D2FADE-3B8D-4C5E-A1AF-243DCB112547}">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FEA745F0-7254-4F77-A510-5BDCA5F81267}" type="pres">
      <dgm:prSet presAssocID="{AE39892E-26F2-45C7-BD07-F3FFB82DE6D1}" presName="centerShape" presStyleLbl="vennNode1" presStyleIdx="0" presStyleCnt="10"/>
      <dgm:spPr/>
      <dgm:t>
        <a:bodyPr/>
        <a:lstStyle/>
        <a:p>
          <a:endParaRPr lang="en-US"/>
        </a:p>
      </dgm:t>
    </dgm:pt>
    <dgm:pt modelId="{E3588865-1F2D-4091-B4C1-236F87CC226F}" type="pres">
      <dgm:prSet presAssocID="{533E88D7-D2FA-46B6-B077-0DB4F88F4543}" presName="node" presStyleLbl="vennNode1" presStyleIdx="1" presStyleCnt="10">
        <dgm:presLayoutVars>
          <dgm:bulletEnabled val="1"/>
        </dgm:presLayoutVars>
      </dgm:prSet>
      <dgm:spPr/>
      <dgm:t>
        <a:bodyPr/>
        <a:lstStyle/>
        <a:p>
          <a:endParaRPr lang="en-US"/>
        </a:p>
      </dgm:t>
    </dgm:pt>
    <dgm:pt modelId="{33C30278-8F8D-4AB4-9B71-4472CE6C2CB2}" type="pres">
      <dgm:prSet presAssocID="{032F27DB-1243-46E9-990F-0A4FFB46DFAF}" presName="node" presStyleLbl="vennNode1" presStyleIdx="2" presStyleCnt="10">
        <dgm:presLayoutVars>
          <dgm:bulletEnabled val="1"/>
        </dgm:presLayoutVars>
      </dgm:prSet>
      <dgm:spPr/>
      <dgm:t>
        <a:bodyPr/>
        <a:lstStyle/>
        <a:p>
          <a:endParaRPr lang="en-US"/>
        </a:p>
      </dgm:t>
    </dgm:pt>
    <dgm:pt modelId="{C30E8653-2B20-49AD-8412-165D48B15ED1}" type="pres">
      <dgm:prSet presAssocID="{2976F45C-2807-4981-861D-5B9BF78F4258}" presName="node" presStyleLbl="vennNode1" presStyleIdx="3" presStyleCnt="10">
        <dgm:presLayoutVars>
          <dgm:bulletEnabled val="1"/>
        </dgm:presLayoutVars>
      </dgm:prSet>
      <dgm:spPr/>
      <dgm:t>
        <a:bodyPr/>
        <a:lstStyle/>
        <a:p>
          <a:endParaRPr lang="en-US"/>
        </a:p>
      </dgm:t>
    </dgm:pt>
    <dgm:pt modelId="{9987A9A2-D5A8-45C7-BDB3-64FDBECE6A04}" type="pres">
      <dgm:prSet presAssocID="{8E55EB35-DBA4-4936-8E2B-EA8B1862EF33}" presName="node" presStyleLbl="vennNode1" presStyleIdx="4" presStyleCnt="10">
        <dgm:presLayoutVars>
          <dgm:bulletEnabled val="1"/>
        </dgm:presLayoutVars>
      </dgm:prSet>
      <dgm:spPr/>
      <dgm:t>
        <a:bodyPr/>
        <a:lstStyle/>
        <a:p>
          <a:endParaRPr lang="en-US"/>
        </a:p>
      </dgm:t>
    </dgm:pt>
    <dgm:pt modelId="{6B03F322-9E46-46C6-ACEF-497B1C8C8745}" type="pres">
      <dgm:prSet presAssocID="{C242DC99-ADFF-4731-ABDB-E504A8B4A2A8}" presName="node" presStyleLbl="vennNode1" presStyleIdx="5" presStyleCnt="10">
        <dgm:presLayoutVars>
          <dgm:bulletEnabled val="1"/>
        </dgm:presLayoutVars>
      </dgm:prSet>
      <dgm:spPr/>
      <dgm:t>
        <a:bodyPr/>
        <a:lstStyle/>
        <a:p>
          <a:endParaRPr lang="en-US"/>
        </a:p>
      </dgm:t>
    </dgm:pt>
    <dgm:pt modelId="{B510DFB4-2999-4C32-B85F-84FB11C13C75}" type="pres">
      <dgm:prSet presAssocID="{BEC2CA14-4DF0-45C0-ADDC-8ABEFFEDA0E1}" presName="node" presStyleLbl="vennNode1" presStyleIdx="6" presStyleCnt="10">
        <dgm:presLayoutVars>
          <dgm:bulletEnabled val="1"/>
        </dgm:presLayoutVars>
      </dgm:prSet>
      <dgm:spPr/>
      <dgm:t>
        <a:bodyPr/>
        <a:lstStyle/>
        <a:p>
          <a:endParaRPr lang="en-US"/>
        </a:p>
      </dgm:t>
    </dgm:pt>
    <dgm:pt modelId="{CDF8569E-0EA3-471C-9941-53C6A8FE8338}" type="pres">
      <dgm:prSet presAssocID="{2666D26E-D4E0-455A-B9C2-CFAAF3FD41F3}" presName="node" presStyleLbl="vennNode1" presStyleIdx="7" presStyleCnt="10">
        <dgm:presLayoutVars>
          <dgm:bulletEnabled val="1"/>
        </dgm:presLayoutVars>
      </dgm:prSet>
      <dgm:spPr/>
      <dgm:t>
        <a:bodyPr/>
        <a:lstStyle/>
        <a:p>
          <a:endParaRPr lang="en-US"/>
        </a:p>
      </dgm:t>
    </dgm:pt>
    <dgm:pt modelId="{A27E5EC2-AC19-4AC9-8D3B-9F1B86DA7746}" type="pres">
      <dgm:prSet presAssocID="{7194116D-3E5A-4E2B-94BD-52DAC5D39F45}" presName="node" presStyleLbl="vennNode1" presStyleIdx="8" presStyleCnt="10">
        <dgm:presLayoutVars>
          <dgm:bulletEnabled val="1"/>
        </dgm:presLayoutVars>
      </dgm:prSet>
      <dgm:spPr/>
      <dgm:t>
        <a:bodyPr/>
        <a:lstStyle/>
        <a:p>
          <a:endParaRPr lang="en-US"/>
        </a:p>
      </dgm:t>
    </dgm:pt>
    <dgm:pt modelId="{052AB529-CA82-46D3-A024-C798AB272FA0}" type="pres">
      <dgm:prSet presAssocID="{3F41BAD6-615D-4E0A-98FC-056E19D5FB46}" presName="node" presStyleLbl="vennNode1" presStyleIdx="9" presStyleCnt="10">
        <dgm:presLayoutVars>
          <dgm:bulletEnabled val="1"/>
        </dgm:presLayoutVars>
      </dgm:prSet>
      <dgm:spPr/>
      <dgm:t>
        <a:bodyPr/>
        <a:lstStyle/>
        <a:p>
          <a:endParaRPr lang="en-US"/>
        </a:p>
      </dgm:t>
    </dgm:pt>
  </dgm:ptLst>
  <dgm:cxnLst>
    <dgm:cxn modelId="{E2479C6B-E3B0-4FC4-B677-3839EE79E9FA}" type="presOf" srcId="{AE39892E-26F2-45C7-BD07-F3FFB82DE6D1}" destId="{FEA745F0-7254-4F77-A510-5BDCA5F81267}" srcOrd="0" destOrd="0" presId="urn:microsoft.com/office/officeart/2005/8/layout/radial3"/>
    <dgm:cxn modelId="{A4829E3A-F6A8-4704-8526-5AE29B961861}" srcId="{AE39892E-26F2-45C7-BD07-F3FFB82DE6D1}" destId="{2976F45C-2807-4981-861D-5B9BF78F4258}" srcOrd="2" destOrd="0" parTransId="{D43859BA-67B4-4902-82D0-C01107DE24CC}" sibTransId="{D4E75730-3E28-4517-8ED0-B832B43C1C88}"/>
    <dgm:cxn modelId="{FAB8299A-9B2F-4490-AD9A-37A0EB75A18A}" srcId="{AE39892E-26F2-45C7-BD07-F3FFB82DE6D1}" destId="{2666D26E-D4E0-455A-B9C2-CFAAF3FD41F3}" srcOrd="6" destOrd="0" parTransId="{17B94FD6-FAE3-4DD8-8017-C5F4AAF884DC}" sibTransId="{DDBE4C7D-DA6A-4828-8771-2C62F8D21CD0}"/>
    <dgm:cxn modelId="{034D48BB-92E0-4EED-93D3-077A881C7648}" type="presOf" srcId="{3F41BAD6-615D-4E0A-98FC-056E19D5FB46}" destId="{052AB529-CA82-46D3-A024-C798AB272FA0}" srcOrd="0" destOrd="0" presId="urn:microsoft.com/office/officeart/2005/8/layout/radial3"/>
    <dgm:cxn modelId="{C0C7FA77-C16D-46D7-B385-51390C9F0697}" type="presOf" srcId="{2666D26E-D4E0-455A-B9C2-CFAAF3FD41F3}" destId="{CDF8569E-0EA3-471C-9941-53C6A8FE8338}" srcOrd="0" destOrd="0" presId="urn:microsoft.com/office/officeart/2005/8/layout/radial3"/>
    <dgm:cxn modelId="{D07F34E6-ED4B-4CB6-B9F1-E75DF28DEF4C}" type="presOf" srcId="{C8A722B5-7567-47A4-BFB9-D878C4C1A59D}" destId="{6630C6BE-0848-4A73-A41E-D427085858B2}" srcOrd="0" destOrd="0" presId="urn:microsoft.com/office/officeart/2005/8/layout/radial3"/>
    <dgm:cxn modelId="{2612050E-0977-4B07-A63A-42127AEA7049}" type="presOf" srcId="{7194116D-3E5A-4E2B-94BD-52DAC5D39F45}" destId="{A27E5EC2-AC19-4AC9-8D3B-9F1B86DA7746}" srcOrd="0" destOrd="0" presId="urn:microsoft.com/office/officeart/2005/8/layout/radial3"/>
    <dgm:cxn modelId="{D3F6F815-51F0-44DF-99B7-9109A05BEB4A}" srcId="{AE39892E-26F2-45C7-BD07-F3FFB82DE6D1}" destId="{032F27DB-1243-46E9-990F-0A4FFB46DFAF}" srcOrd="1" destOrd="0" parTransId="{18B771E7-E7C4-4465-8769-90278F8C52F3}" sibTransId="{D9E16E0E-007A-4233-87B8-AF3CFF25BC3F}"/>
    <dgm:cxn modelId="{5A9908D2-B120-4020-ADFF-6F7A732BBBB3}" type="presOf" srcId="{BEC2CA14-4DF0-45C0-ADDC-8ABEFFEDA0E1}" destId="{B510DFB4-2999-4C32-B85F-84FB11C13C75}" srcOrd="0" destOrd="0" presId="urn:microsoft.com/office/officeart/2005/8/layout/radial3"/>
    <dgm:cxn modelId="{016292DC-EC34-4FBC-972C-51326CA4FF5B}" srcId="{AE39892E-26F2-45C7-BD07-F3FFB82DE6D1}" destId="{C242DC99-ADFF-4731-ABDB-E504A8B4A2A8}" srcOrd="4" destOrd="0" parTransId="{2B6654E4-81B7-48A6-8949-B21508227AFE}" sibTransId="{2C578C46-1F8A-4B25-8A6E-311CBCDD41E5}"/>
    <dgm:cxn modelId="{378766C4-E6A6-4B70-85D6-F5DEA065AE44}" srcId="{AE39892E-26F2-45C7-BD07-F3FFB82DE6D1}" destId="{8E55EB35-DBA4-4936-8E2B-EA8B1862EF33}" srcOrd="3" destOrd="0" parTransId="{11D046E6-9E92-44CE-A9B6-09C954545DD1}" sibTransId="{94B80F5F-2032-4F2D-A8A0-1D7FE6B78EA0}"/>
    <dgm:cxn modelId="{D0FDFDB7-03A1-43B1-9CBA-9750587622AC}" type="presOf" srcId="{8E55EB35-DBA4-4936-8E2B-EA8B1862EF33}" destId="{9987A9A2-D5A8-45C7-BDB3-64FDBECE6A04}" srcOrd="0" destOrd="0" presId="urn:microsoft.com/office/officeart/2005/8/layout/radial3"/>
    <dgm:cxn modelId="{19BDF97A-805E-400F-889A-EB28763FDC91}" type="presOf" srcId="{2976F45C-2807-4981-861D-5B9BF78F4258}" destId="{C30E8653-2B20-49AD-8412-165D48B15ED1}" srcOrd="0" destOrd="0" presId="urn:microsoft.com/office/officeart/2005/8/layout/radial3"/>
    <dgm:cxn modelId="{B754C6A1-504B-4DE7-A01A-793BBEFAFF2A}" srcId="{AE39892E-26F2-45C7-BD07-F3FFB82DE6D1}" destId="{7194116D-3E5A-4E2B-94BD-52DAC5D39F45}" srcOrd="7" destOrd="0" parTransId="{F1A91CC7-6DBA-49D9-90F3-6A98445A92E4}" sibTransId="{23C2A85F-C414-4F12-B590-75FB354FF96E}"/>
    <dgm:cxn modelId="{A5A2F65A-6207-4115-84DC-769E68C37D91}" srcId="{AE39892E-26F2-45C7-BD07-F3FFB82DE6D1}" destId="{BEC2CA14-4DF0-45C0-ADDC-8ABEFFEDA0E1}" srcOrd="5" destOrd="0" parTransId="{0793E9B4-829C-43F5-AEAD-FD96C9339B49}" sibTransId="{438D0B21-6A85-44A2-A56C-2DEC9526F6A6}"/>
    <dgm:cxn modelId="{E907B77E-92DA-4B17-B868-C5A36B7EE754}" srcId="{C8A722B5-7567-47A4-BFB9-D878C4C1A59D}" destId="{AE39892E-26F2-45C7-BD07-F3FFB82DE6D1}" srcOrd="0" destOrd="0" parTransId="{5CB0D9A1-C190-4B6C-A35A-DD7A7AB83CA7}" sibTransId="{342DD716-9E5F-4963-B895-DBD1FD7AB309}"/>
    <dgm:cxn modelId="{42A212B9-8C81-45B7-81C4-8E7B0EFE601B}" type="presOf" srcId="{C242DC99-ADFF-4731-ABDB-E504A8B4A2A8}" destId="{6B03F322-9E46-46C6-ACEF-497B1C8C8745}" srcOrd="0" destOrd="0" presId="urn:microsoft.com/office/officeart/2005/8/layout/radial3"/>
    <dgm:cxn modelId="{4574A0CA-D30D-4392-B152-30E692F49BF0}" type="presOf" srcId="{032F27DB-1243-46E9-990F-0A4FFB46DFAF}" destId="{33C30278-8F8D-4AB4-9B71-4472CE6C2CB2}" srcOrd="0" destOrd="0" presId="urn:microsoft.com/office/officeart/2005/8/layout/radial3"/>
    <dgm:cxn modelId="{BB564CE4-7732-4FA0-B1FD-B5A95BBA0DEE}" srcId="{AE39892E-26F2-45C7-BD07-F3FFB82DE6D1}" destId="{533E88D7-D2FA-46B6-B077-0DB4F88F4543}" srcOrd="0" destOrd="0" parTransId="{2D31FCFD-7BE4-4279-B9B0-0932455365DF}" sibTransId="{205DEA55-790E-4000-90A8-381406FA85D0}"/>
    <dgm:cxn modelId="{DFC4AFD0-CC51-44CC-973C-BCCF732116CC}" type="presOf" srcId="{533E88D7-D2FA-46B6-B077-0DB4F88F4543}" destId="{E3588865-1F2D-4091-B4C1-236F87CC226F}" srcOrd="0" destOrd="0" presId="urn:microsoft.com/office/officeart/2005/8/layout/radial3"/>
    <dgm:cxn modelId="{74D2FADE-3B8D-4C5E-A1AF-243DCB112547}" srcId="{AE39892E-26F2-45C7-BD07-F3FFB82DE6D1}" destId="{3F41BAD6-615D-4E0A-98FC-056E19D5FB46}" srcOrd="8" destOrd="0" parTransId="{40FA5749-0936-479D-88B3-16E97F3402AE}" sibTransId="{3779BE29-41BB-412B-84D2-17A565C450A3}"/>
    <dgm:cxn modelId="{FA3340FD-014F-47C1-B112-AAC3511F224B}" type="presParOf" srcId="{6630C6BE-0848-4A73-A41E-D427085858B2}" destId="{12C59063-970F-4B95-8F6A-80116C96CDB8}" srcOrd="0" destOrd="0" presId="urn:microsoft.com/office/officeart/2005/8/layout/radial3"/>
    <dgm:cxn modelId="{353A5A35-2F3D-46C6-A09C-39052F8E03CE}" type="presParOf" srcId="{12C59063-970F-4B95-8F6A-80116C96CDB8}" destId="{FEA745F0-7254-4F77-A510-5BDCA5F81267}" srcOrd="0" destOrd="0" presId="urn:microsoft.com/office/officeart/2005/8/layout/radial3"/>
    <dgm:cxn modelId="{AAA63722-8F0E-4EF2-BCCB-B35F3444BBCD}" type="presParOf" srcId="{12C59063-970F-4B95-8F6A-80116C96CDB8}" destId="{E3588865-1F2D-4091-B4C1-236F87CC226F}" srcOrd="1" destOrd="0" presId="urn:microsoft.com/office/officeart/2005/8/layout/radial3"/>
    <dgm:cxn modelId="{1E6DB8DE-288F-47C7-996E-5BFFCF97FE7D}" type="presParOf" srcId="{12C59063-970F-4B95-8F6A-80116C96CDB8}" destId="{33C30278-8F8D-4AB4-9B71-4472CE6C2CB2}" srcOrd="2" destOrd="0" presId="urn:microsoft.com/office/officeart/2005/8/layout/radial3"/>
    <dgm:cxn modelId="{27AB12C9-5B3F-4DDB-ACDB-AAC2BF0A4830}" type="presParOf" srcId="{12C59063-970F-4B95-8F6A-80116C96CDB8}" destId="{C30E8653-2B20-49AD-8412-165D48B15ED1}" srcOrd="3" destOrd="0" presId="urn:microsoft.com/office/officeart/2005/8/layout/radial3"/>
    <dgm:cxn modelId="{74152522-18DC-42E4-98B5-9669F94C4814}" type="presParOf" srcId="{12C59063-970F-4B95-8F6A-80116C96CDB8}" destId="{9987A9A2-D5A8-45C7-BDB3-64FDBECE6A04}" srcOrd="4" destOrd="0" presId="urn:microsoft.com/office/officeart/2005/8/layout/radial3"/>
    <dgm:cxn modelId="{C8595BB8-63BD-4C5D-8E44-C67AF553EA09}" type="presParOf" srcId="{12C59063-970F-4B95-8F6A-80116C96CDB8}" destId="{6B03F322-9E46-46C6-ACEF-497B1C8C8745}" srcOrd="5" destOrd="0" presId="urn:microsoft.com/office/officeart/2005/8/layout/radial3"/>
    <dgm:cxn modelId="{C89304A9-9F1B-48B5-98F1-0C17E9403020}" type="presParOf" srcId="{12C59063-970F-4B95-8F6A-80116C96CDB8}" destId="{B510DFB4-2999-4C32-B85F-84FB11C13C75}" srcOrd="6" destOrd="0" presId="urn:microsoft.com/office/officeart/2005/8/layout/radial3"/>
    <dgm:cxn modelId="{88174F6E-39BF-46D7-8292-5CF63C17A2DE}" type="presParOf" srcId="{12C59063-970F-4B95-8F6A-80116C96CDB8}" destId="{CDF8569E-0EA3-471C-9941-53C6A8FE8338}" srcOrd="7" destOrd="0" presId="urn:microsoft.com/office/officeart/2005/8/layout/radial3"/>
    <dgm:cxn modelId="{883F9FA6-75B2-4F3D-BD67-8EE816CE4BCF}" type="presParOf" srcId="{12C59063-970F-4B95-8F6A-80116C96CDB8}" destId="{A27E5EC2-AC19-4AC9-8D3B-9F1B86DA7746}" srcOrd="8" destOrd="0" presId="urn:microsoft.com/office/officeart/2005/8/layout/radial3"/>
    <dgm:cxn modelId="{5FA66A5D-E10F-45DB-A350-99B9FD4F3237}" type="presParOf" srcId="{12C59063-970F-4B95-8F6A-80116C96CDB8}" destId="{052AB529-CA82-46D3-A024-C798AB272FA0}"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AE39892E-26F2-45C7-BD07-F3FFB82DE6D1}">
      <dgm:prSet/>
      <dgm:spPr/>
      <dgm:t>
        <a:bodyPr/>
        <a:lstStyle/>
        <a:p>
          <a:pPr rtl="0"/>
          <a:r>
            <a:rPr lang="en-US" b="1" dirty="0" smtClean="0"/>
            <a:t>Entrepreneurial Librarian</a:t>
          </a:r>
          <a:endParaRPr lang="en-US" dirty="0"/>
        </a:p>
      </dgm:t>
    </dgm:pt>
    <dgm:pt modelId="{5CB0D9A1-C190-4B6C-A35A-DD7A7AB83CA7}" type="parTrans" cxnId="{E907B77E-92DA-4B17-B868-C5A36B7EE754}">
      <dgm:prSet/>
      <dgm:spPr/>
      <dgm:t>
        <a:bodyPr/>
        <a:lstStyle/>
        <a:p>
          <a:endParaRPr lang="en-US"/>
        </a:p>
      </dgm:t>
    </dgm:pt>
    <dgm:pt modelId="{342DD716-9E5F-4963-B895-DBD1FD7AB309}" type="sibTrans" cxnId="{E907B77E-92DA-4B17-B868-C5A36B7EE754}">
      <dgm:prSet/>
      <dgm:spPr/>
      <dgm:t>
        <a:bodyPr/>
        <a:lstStyle/>
        <a:p>
          <a:endParaRPr lang="en-US"/>
        </a:p>
      </dgm:t>
    </dgm:pt>
    <dgm:pt modelId="{8E55EB35-DBA4-4936-8E2B-EA8B1862EF33}">
      <dgm:prSet/>
      <dgm:spPr/>
      <dgm:t>
        <a:bodyPr/>
        <a:lstStyle/>
        <a:p>
          <a:pPr rtl="0"/>
          <a:r>
            <a:rPr lang="en-US" b="1" dirty="0" smtClean="0"/>
            <a:t>Targeted Marketing</a:t>
          </a:r>
          <a:endParaRPr lang="en-US" dirty="0"/>
        </a:p>
      </dgm:t>
    </dgm:pt>
    <dgm:pt modelId="{11D046E6-9E92-44CE-A9B6-09C954545DD1}" type="parTrans" cxnId="{378766C4-E6A6-4B70-85D6-F5DEA065AE44}">
      <dgm:prSet/>
      <dgm:spPr/>
      <dgm:t>
        <a:bodyPr/>
        <a:lstStyle/>
        <a:p>
          <a:endParaRPr lang="en-US"/>
        </a:p>
      </dgm:t>
    </dgm:pt>
    <dgm:pt modelId="{94B80F5F-2032-4F2D-A8A0-1D7FE6B78EA0}" type="sibTrans" cxnId="{378766C4-E6A6-4B70-85D6-F5DEA065AE44}">
      <dgm:prSet/>
      <dgm:spPr/>
      <dgm:t>
        <a:bodyPr/>
        <a:lstStyle/>
        <a:p>
          <a:endParaRPr lang="en-US"/>
        </a:p>
      </dgm:t>
    </dgm:pt>
    <dgm:pt modelId="{C242DC99-ADFF-4731-ABDB-E504A8B4A2A8}">
      <dgm:prSet custT="1"/>
      <dgm:spPr/>
      <dgm:t>
        <a:bodyPr/>
        <a:lstStyle/>
        <a:p>
          <a:pPr rtl="0"/>
          <a:r>
            <a:rPr lang="en-US" sz="1700" b="1" dirty="0" smtClean="0"/>
            <a:t>Cultivate Loyalists</a:t>
          </a:r>
          <a:endParaRPr lang="en-US" sz="1700" dirty="0"/>
        </a:p>
      </dgm:t>
    </dgm:pt>
    <dgm:pt modelId="{2B6654E4-81B7-48A6-8949-B21508227AFE}" type="parTrans" cxnId="{016292DC-EC34-4FBC-972C-51326CA4FF5B}">
      <dgm:prSet/>
      <dgm:spPr/>
      <dgm:t>
        <a:bodyPr/>
        <a:lstStyle/>
        <a:p>
          <a:endParaRPr lang="en-US"/>
        </a:p>
      </dgm:t>
    </dgm:pt>
    <dgm:pt modelId="{2C578C46-1F8A-4B25-8A6E-311CBCDD41E5}" type="sibTrans" cxnId="{016292DC-EC34-4FBC-972C-51326CA4FF5B}">
      <dgm:prSet/>
      <dgm:spPr/>
      <dgm:t>
        <a:bodyPr/>
        <a:lstStyle/>
        <a:p>
          <a:endParaRPr lang="en-US"/>
        </a:p>
      </dgm:t>
    </dgm:pt>
    <dgm:pt modelId="{BEC2CA14-4DF0-45C0-ADDC-8ABEFFEDA0E1}">
      <dgm:prSet/>
      <dgm:spPr/>
      <dgm:t>
        <a:bodyPr/>
        <a:lstStyle/>
        <a:p>
          <a:pPr rtl="0"/>
          <a:r>
            <a:rPr lang="en-US" b="1" dirty="0" smtClean="0"/>
            <a:t>Prioritizes “Upgrades”</a:t>
          </a:r>
          <a:endParaRPr lang="en-US" dirty="0"/>
        </a:p>
      </dgm:t>
    </dgm:pt>
    <dgm:pt modelId="{0793E9B4-829C-43F5-AEAD-FD96C9339B49}" type="parTrans" cxnId="{A5A2F65A-6207-4115-84DC-769E68C37D91}">
      <dgm:prSet/>
      <dgm:spPr/>
      <dgm:t>
        <a:bodyPr/>
        <a:lstStyle/>
        <a:p>
          <a:endParaRPr lang="en-US"/>
        </a:p>
      </dgm:t>
    </dgm:pt>
    <dgm:pt modelId="{438D0B21-6A85-44A2-A56C-2DEC9526F6A6}" type="sibTrans" cxnId="{A5A2F65A-6207-4115-84DC-769E68C37D91}">
      <dgm:prSet/>
      <dgm:spPr/>
      <dgm:t>
        <a:bodyPr/>
        <a:lstStyle/>
        <a:p>
          <a:endParaRPr lang="en-US"/>
        </a:p>
      </dgm:t>
    </dgm:pt>
    <dgm:pt modelId="{2666D26E-D4E0-455A-B9C2-CFAAF3FD41F3}">
      <dgm:prSet/>
      <dgm:spPr/>
      <dgm:t>
        <a:bodyPr/>
        <a:lstStyle/>
        <a:p>
          <a:pPr rtl="0"/>
          <a:r>
            <a:rPr lang="en-US" b="1" dirty="0" smtClean="0"/>
            <a:t>Community-based, organic organization</a:t>
          </a:r>
          <a:endParaRPr lang="en-US" dirty="0"/>
        </a:p>
      </dgm:t>
    </dgm:pt>
    <dgm:pt modelId="{17B94FD6-FAE3-4DD8-8017-C5F4AAF884DC}" type="parTrans" cxnId="{FAB8299A-9B2F-4490-AD9A-37A0EB75A18A}">
      <dgm:prSet/>
      <dgm:spPr/>
      <dgm:t>
        <a:bodyPr/>
        <a:lstStyle/>
        <a:p>
          <a:endParaRPr lang="en-US"/>
        </a:p>
      </dgm:t>
    </dgm:pt>
    <dgm:pt modelId="{DDBE4C7D-DA6A-4828-8771-2C62F8D21CD0}" type="sibTrans" cxnId="{FAB8299A-9B2F-4490-AD9A-37A0EB75A18A}">
      <dgm:prSet/>
      <dgm:spPr/>
      <dgm:t>
        <a:bodyPr/>
        <a:lstStyle/>
        <a:p>
          <a:endParaRPr lang="en-US"/>
        </a:p>
      </dgm:t>
    </dgm:pt>
    <dgm:pt modelId="{7194116D-3E5A-4E2B-94BD-52DAC5D39F45}">
      <dgm:prSet/>
      <dgm:spPr/>
      <dgm:t>
        <a:bodyPr/>
        <a:lstStyle/>
        <a:p>
          <a:pPr rtl="0"/>
          <a:r>
            <a:rPr lang="en-US" b="1" dirty="0" smtClean="0"/>
            <a:t>Plans to succeed</a:t>
          </a:r>
          <a:endParaRPr lang="en-US" dirty="0"/>
        </a:p>
      </dgm:t>
    </dgm:pt>
    <dgm:pt modelId="{F1A91CC7-6DBA-49D9-90F3-6A98445A92E4}" type="parTrans" cxnId="{B754C6A1-504B-4DE7-A01A-793BBEFAFF2A}">
      <dgm:prSet/>
      <dgm:spPr/>
      <dgm:t>
        <a:bodyPr/>
        <a:lstStyle/>
        <a:p>
          <a:endParaRPr lang="en-US"/>
        </a:p>
      </dgm:t>
    </dgm:pt>
    <dgm:pt modelId="{23C2A85F-C414-4F12-B590-75FB354FF96E}" type="sibTrans" cxnId="{B754C6A1-504B-4DE7-A01A-793BBEFAFF2A}">
      <dgm:prSet/>
      <dgm:spPr/>
      <dgm:t>
        <a:bodyPr/>
        <a:lstStyle/>
        <a:p>
          <a:endParaRPr lang="en-US"/>
        </a:p>
      </dgm:t>
    </dgm:pt>
    <dgm:pt modelId="{3F41BAD6-615D-4E0A-98FC-056E19D5FB46}">
      <dgm:prSet/>
      <dgm:spPr/>
      <dgm:t>
        <a:bodyPr/>
        <a:lstStyle/>
        <a:p>
          <a:pPr rtl="0"/>
          <a:r>
            <a:rPr lang="en-US" b="1" dirty="0" smtClean="0"/>
            <a:t>Pro active</a:t>
          </a:r>
          <a:endParaRPr lang="en-US" dirty="0"/>
        </a:p>
      </dgm:t>
    </dgm:pt>
    <dgm:pt modelId="{40FA5749-0936-479D-88B3-16E97F3402AE}" type="parTrans" cxnId="{74D2FADE-3B8D-4C5E-A1AF-243DCB112547}">
      <dgm:prSet/>
      <dgm:spPr/>
      <dgm:t>
        <a:bodyPr/>
        <a:lstStyle/>
        <a:p>
          <a:endParaRPr lang="en-US"/>
        </a:p>
      </dgm:t>
    </dgm:pt>
    <dgm:pt modelId="{3779BE29-41BB-412B-84D2-17A565C450A3}" type="sibTrans" cxnId="{74D2FADE-3B8D-4C5E-A1AF-243DCB112547}">
      <dgm:prSet/>
      <dgm:spPr/>
      <dgm:t>
        <a:bodyPr/>
        <a:lstStyle/>
        <a:p>
          <a:endParaRPr lang="en-US"/>
        </a:p>
      </dgm:t>
    </dgm:pt>
    <dgm:pt modelId="{96EAD250-B8FA-42DA-8BCF-A23257EF5FAD}">
      <dgm:prSet/>
      <dgm:spPr/>
      <dgm:t>
        <a:bodyPr/>
        <a:lstStyle/>
        <a:p>
          <a:pPr rtl="0"/>
          <a:r>
            <a:rPr lang="en-US" b="1" dirty="0" smtClean="0"/>
            <a:t>Hires the Person</a:t>
          </a:r>
          <a:endParaRPr lang="en-US" dirty="0"/>
        </a:p>
      </dgm:t>
    </dgm:pt>
    <dgm:pt modelId="{CAB12C72-18A6-4995-B198-BC8F9840A36A}" type="parTrans" cxnId="{137188EF-D441-443B-9CA9-3FAE8DDFDF41}">
      <dgm:prSet/>
      <dgm:spPr/>
      <dgm:t>
        <a:bodyPr/>
        <a:lstStyle/>
        <a:p>
          <a:endParaRPr lang="en-US"/>
        </a:p>
      </dgm:t>
    </dgm:pt>
    <dgm:pt modelId="{5694B1B5-18E2-4CB3-A145-18A80BD8BB00}" type="sibTrans" cxnId="{137188EF-D441-443B-9CA9-3FAE8DDFDF41}">
      <dgm:prSet/>
      <dgm:spPr/>
      <dgm:t>
        <a:bodyPr/>
        <a:lstStyle/>
        <a:p>
          <a:endParaRPr lang="en-US"/>
        </a:p>
      </dgm:t>
    </dgm:pt>
    <dgm:pt modelId="{A4FD85C4-235E-4A80-A1A7-2B548AA0F80A}">
      <dgm:prSet/>
      <dgm:spPr/>
      <dgm:t>
        <a:bodyPr/>
        <a:lstStyle/>
        <a:p>
          <a:pPr rtl="0"/>
          <a:r>
            <a:rPr lang="en-US" b="1" dirty="0" smtClean="0"/>
            <a:t>Manages, Coaches &amp; Leads</a:t>
          </a:r>
          <a:endParaRPr lang="en-US" dirty="0"/>
        </a:p>
      </dgm:t>
    </dgm:pt>
    <dgm:pt modelId="{F1F77C58-E90E-4664-B97E-9B0CE15EFD57}" type="parTrans" cxnId="{37449650-E8C7-49E8-A2E2-D4FA2E6DBE83}">
      <dgm:prSet/>
      <dgm:spPr/>
      <dgm:t>
        <a:bodyPr/>
        <a:lstStyle/>
        <a:p>
          <a:endParaRPr lang="en-US"/>
        </a:p>
      </dgm:t>
    </dgm:pt>
    <dgm:pt modelId="{FA656AB7-DFC9-495D-8680-AC9AFAA73B71}" type="sibTrans" cxnId="{37449650-E8C7-49E8-A2E2-D4FA2E6DBE83}">
      <dgm:prSet/>
      <dgm:spPr/>
      <dgm:t>
        <a:bodyPr/>
        <a:lstStyle/>
        <a:p>
          <a:endParaRPr lang="en-US"/>
        </a:p>
      </dgm:t>
    </dgm:pt>
    <dgm:pt modelId="{0EDD822A-9640-49C5-BEE5-DD50E184A21A}">
      <dgm:prSet/>
      <dgm:spPr/>
      <dgm:t>
        <a:bodyPr/>
        <a:lstStyle/>
        <a:p>
          <a:pPr rtl="0"/>
          <a:r>
            <a:rPr lang="en-US" b="1" dirty="0" smtClean="0"/>
            <a:t>Builds a Curriculum</a:t>
          </a:r>
          <a:endParaRPr lang="en-US" b="1" dirty="0"/>
        </a:p>
      </dgm:t>
    </dgm:pt>
    <dgm:pt modelId="{E696C942-B8D2-4577-A1FF-E09810924D77}" type="parTrans" cxnId="{EA990C1D-1200-467C-A2A3-5C1C71513703}">
      <dgm:prSet/>
      <dgm:spPr/>
      <dgm:t>
        <a:bodyPr/>
        <a:lstStyle/>
        <a:p>
          <a:endParaRPr lang="en-US"/>
        </a:p>
      </dgm:t>
    </dgm:pt>
    <dgm:pt modelId="{1C6361A4-2ABF-414F-A80C-00F9E74D423E}" type="sibTrans" cxnId="{EA990C1D-1200-467C-A2A3-5C1C71513703}">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FEA745F0-7254-4F77-A510-5BDCA5F81267}" type="pres">
      <dgm:prSet presAssocID="{AE39892E-26F2-45C7-BD07-F3FFB82DE6D1}" presName="centerShape" presStyleLbl="vennNode1" presStyleIdx="0" presStyleCnt="10"/>
      <dgm:spPr/>
      <dgm:t>
        <a:bodyPr/>
        <a:lstStyle/>
        <a:p>
          <a:endParaRPr lang="en-US"/>
        </a:p>
      </dgm:t>
    </dgm:pt>
    <dgm:pt modelId="{9987A9A2-D5A8-45C7-BDB3-64FDBECE6A04}" type="pres">
      <dgm:prSet presAssocID="{8E55EB35-DBA4-4936-8E2B-EA8B1862EF33}" presName="node" presStyleLbl="vennNode1" presStyleIdx="1" presStyleCnt="10">
        <dgm:presLayoutVars>
          <dgm:bulletEnabled val="1"/>
        </dgm:presLayoutVars>
      </dgm:prSet>
      <dgm:spPr/>
      <dgm:t>
        <a:bodyPr/>
        <a:lstStyle/>
        <a:p>
          <a:endParaRPr lang="en-US"/>
        </a:p>
      </dgm:t>
    </dgm:pt>
    <dgm:pt modelId="{6B03F322-9E46-46C6-ACEF-497B1C8C8745}" type="pres">
      <dgm:prSet presAssocID="{C242DC99-ADFF-4731-ABDB-E504A8B4A2A8}" presName="node" presStyleLbl="vennNode1" presStyleIdx="2" presStyleCnt="10">
        <dgm:presLayoutVars>
          <dgm:bulletEnabled val="1"/>
        </dgm:presLayoutVars>
      </dgm:prSet>
      <dgm:spPr/>
      <dgm:t>
        <a:bodyPr/>
        <a:lstStyle/>
        <a:p>
          <a:endParaRPr lang="en-US"/>
        </a:p>
      </dgm:t>
    </dgm:pt>
    <dgm:pt modelId="{B510DFB4-2999-4C32-B85F-84FB11C13C75}" type="pres">
      <dgm:prSet presAssocID="{BEC2CA14-4DF0-45C0-ADDC-8ABEFFEDA0E1}" presName="node" presStyleLbl="vennNode1" presStyleIdx="3" presStyleCnt="10">
        <dgm:presLayoutVars>
          <dgm:bulletEnabled val="1"/>
        </dgm:presLayoutVars>
      </dgm:prSet>
      <dgm:spPr/>
      <dgm:t>
        <a:bodyPr/>
        <a:lstStyle/>
        <a:p>
          <a:endParaRPr lang="en-US"/>
        </a:p>
      </dgm:t>
    </dgm:pt>
    <dgm:pt modelId="{CDF8569E-0EA3-471C-9941-53C6A8FE8338}" type="pres">
      <dgm:prSet presAssocID="{2666D26E-D4E0-455A-B9C2-CFAAF3FD41F3}" presName="node" presStyleLbl="vennNode1" presStyleIdx="4" presStyleCnt="10">
        <dgm:presLayoutVars>
          <dgm:bulletEnabled val="1"/>
        </dgm:presLayoutVars>
      </dgm:prSet>
      <dgm:spPr/>
      <dgm:t>
        <a:bodyPr/>
        <a:lstStyle/>
        <a:p>
          <a:endParaRPr lang="en-US"/>
        </a:p>
      </dgm:t>
    </dgm:pt>
    <dgm:pt modelId="{A27E5EC2-AC19-4AC9-8D3B-9F1B86DA7746}" type="pres">
      <dgm:prSet presAssocID="{7194116D-3E5A-4E2B-94BD-52DAC5D39F45}" presName="node" presStyleLbl="vennNode1" presStyleIdx="5" presStyleCnt="10">
        <dgm:presLayoutVars>
          <dgm:bulletEnabled val="1"/>
        </dgm:presLayoutVars>
      </dgm:prSet>
      <dgm:spPr/>
      <dgm:t>
        <a:bodyPr/>
        <a:lstStyle/>
        <a:p>
          <a:endParaRPr lang="en-US"/>
        </a:p>
      </dgm:t>
    </dgm:pt>
    <dgm:pt modelId="{052AB529-CA82-46D3-A024-C798AB272FA0}" type="pres">
      <dgm:prSet presAssocID="{3F41BAD6-615D-4E0A-98FC-056E19D5FB46}" presName="node" presStyleLbl="vennNode1" presStyleIdx="6" presStyleCnt="10">
        <dgm:presLayoutVars>
          <dgm:bulletEnabled val="1"/>
        </dgm:presLayoutVars>
      </dgm:prSet>
      <dgm:spPr/>
      <dgm:t>
        <a:bodyPr/>
        <a:lstStyle/>
        <a:p>
          <a:endParaRPr lang="en-US"/>
        </a:p>
      </dgm:t>
    </dgm:pt>
    <dgm:pt modelId="{06A314E9-C6B0-4A2E-B988-86CE20EB67A3}" type="pres">
      <dgm:prSet presAssocID="{96EAD250-B8FA-42DA-8BCF-A23257EF5FAD}" presName="node" presStyleLbl="vennNode1" presStyleIdx="7" presStyleCnt="10">
        <dgm:presLayoutVars>
          <dgm:bulletEnabled val="1"/>
        </dgm:presLayoutVars>
      </dgm:prSet>
      <dgm:spPr/>
      <dgm:t>
        <a:bodyPr/>
        <a:lstStyle/>
        <a:p>
          <a:endParaRPr lang="en-US"/>
        </a:p>
      </dgm:t>
    </dgm:pt>
    <dgm:pt modelId="{219EAA68-28CC-4BF7-B0E4-69F8CEA83A0E}" type="pres">
      <dgm:prSet presAssocID="{A4FD85C4-235E-4A80-A1A7-2B548AA0F80A}" presName="node" presStyleLbl="vennNode1" presStyleIdx="8" presStyleCnt="10">
        <dgm:presLayoutVars>
          <dgm:bulletEnabled val="1"/>
        </dgm:presLayoutVars>
      </dgm:prSet>
      <dgm:spPr/>
      <dgm:t>
        <a:bodyPr/>
        <a:lstStyle/>
        <a:p>
          <a:endParaRPr lang="en-US"/>
        </a:p>
      </dgm:t>
    </dgm:pt>
    <dgm:pt modelId="{4171B274-D122-4BA8-A73C-7DEEB22A66DC}" type="pres">
      <dgm:prSet presAssocID="{0EDD822A-9640-49C5-BEE5-DD50E184A21A}" presName="node" presStyleLbl="vennNode1" presStyleIdx="9" presStyleCnt="10">
        <dgm:presLayoutVars>
          <dgm:bulletEnabled val="1"/>
        </dgm:presLayoutVars>
      </dgm:prSet>
      <dgm:spPr/>
      <dgm:t>
        <a:bodyPr/>
        <a:lstStyle/>
        <a:p>
          <a:endParaRPr lang="en-US"/>
        </a:p>
      </dgm:t>
    </dgm:pt>
  </dgm:ptLst>
  <dgm:cxnLst>
    <dgm:cxn modelId="{137188EF-D441-443B-9CA9-3FAE8DDFDF41}" srcId="{AE39892E-26F2-45C7-BD07-F3FFB82DE6D1}" destId="{96EAD250-B8FA-42DA-8BCF-A23257EF5FAD}" srcOrd="6" destOrd="0" parTransId="{CAB12C72-18A6-4995-B198-BC8F9840A36A}" sibTransId="{5694B1B5-18E2-4CB3-A145-18A80BD8BB00}"/>
    <dgm:cxn modelId="{195FE3D6-048F-4E03-B1BD-996FC7730643}" type="presOf" srcId="{0EDD822A-9640-49C5-BEE5-DD50E184A21A}" destId="{4171B274-D122-4BA8-A73C-7DEEB22A66DC}" srcOrd="0" destOrd="0" presId="urn:microsoft.com/office/officeart/2005/8/layout/radial3"/>
    <dgm:cxn modelId="{FAB8299A-9B2F-4490-AD9A-37A0EB75A18A}" srcId="{AE39892E-26F2-45C7-BD07-F3FFB82DE6D1}" destId="{2666D26E-D4E0-455A-B9C2-CFAAF3FD41F3}" srcOrd="3" destOrd="0" parTransId="{17B94FD6-FAE3-4DD8-8017-C5F4AAF884DC}" sibTransId="{DDBE4C7D-DA6A-4828-8771-2C62F8D21CD0}"/>
    <dgm:cxn modelId="{EA990C1D-1200-467C-A2A3-5C1C71513703}" srcId="{AE39892E-26F2-45C7-BD07-F3FFB82DE6D1}" destId="{0EDD822A-9640-49C5-BEE5-DD50E184A21A}" srcOrd="8" destOrd="0" parTransId="{E696C942-B8D2-4577-A1FF-E09810924D77}" sibTransId="{1C6361A4-2ABF-414F-A80C-00F9E74D423E}"/>
    <dgm:cxn modelId="{ADF84F44-61A6-4567-B2E3-B1CD4771B0E3}" type="presOf" srcId="{2666D26E-D4E0-455A-B9C2-CFAAF3FD41F3}" destId="{CDF8569E-0EA3-471C-9941-53C6A8FE8338}" srcOrd="0" destOrd="0" presId="urn:microsoft.com/office/officeart/2005/8/layout/radial3"/>
    <dgm:cxn modelId="{DA5F64AB-4236-45E4-BE0D-51FB83D07A5B}" type="presOf" srcId="{AE39892E-26F2-45C7-BD07-F3FFB82DE6D1}" destId="{FEA745F0-7254-4F77-A510-5BDCA5F81267}" srcOrd="0" destOrd="0" presId="urn:microsoft.com/office/officeart/2005/8/layout/radial3"/>
    <dgm:cxn modelId="{016292DC-EC34-4FBC-972C-51326CA4FF5B}" srcId="{AE39892E-26F2-45C7-BD07-F3FFB82DE6D1}" destId="{C242DC99-ADFF-4731-ABDB-E504A8B4A2A8}" srcOrd="1" destOrd="0" parTransId="{2B6654E4-81B7-48A6-8949-B21508227AFE}" sibTransId="{2C578C46-1F8A-4B25-8A6E-311CBCDD41E5}"/>
    <dgm:cxn modelId="{378766C4-E6A6-4B70-85D6-F5DEA065AE44}" srcId="{AE39892E-26F2-45C7-BD07-F3FFB82DE6D1}" destId="{8E55EB35-DBA4-4936-8E2B-EA8B1862EF33}" srcOrd="0" destOrd="0" parTransId="{11D046E6-9E92-44CE-A9B6-09C954545DD1}" sibTransId="{94B80F5F-2032-4F2D-A8A0-1D7FE6B78EA0}"/>
    <dgm:cxn modelId="{2228FCAA-BCD3-4157-8BF4-416633C615D8}" type="presOf" srcId="{C8A722B5-7567-47A4-BFB9-D878C4C1A59D}" destId="{6630C6BE-0848-4A73-A41E-D427085858B2}" srcOrd="0" destOrd="0" presId="urn:microsoft.com/office/officeart/2005/8/layout/radial3"/>
    <dgm:cxn modelId="{7904BFF3-9F80-4BD0-8FC5-B41143523188}" type="presOf" srcId="{3F41BAD6-615D-4E0A-98FC-056E19D5FB46}" destId="{052AB529-CA82-46D3-A024-C798AB272FA0}" srcOrd="0" destOrd="0" presId="urn:microsoft.com/office/officeart/2005/8/layout/radial3"/>
    <dgm:cxn modelId="{B754C6A1-504B-4DE7-A01A-793BBEFAFF2A}" srcId="{AE39892E-26F2-45C7-BD07-F3FFB82DE6D1}" destId="{7194116D-3E5A-4E2B-94BD-52DAC5D39F45}" srcOrd="4" destOrd="0" parTransId="{F1A91CC7-6DBA-49D9-90F3-6A98445A92E4}" sibTransId="{23C2A85F-C414-4F12-B590-75FB354FF96E}"/>
    <dgm:cxn modelId="{23EF0EE5-515D-4A24-A5B4-586107248B19}" type="presOf" srcId="{7194116D-3E5A-4E2B-94BD-52DAC5D39F45}" destId="{A27E5EC2-AC19-4AC9-8D3B-9F1B86DA7746}" srcOrd="0" destOrd="0" presId="urn:microsoft.com/office/officeart/2005/8/layout/radial3"/>
    <dgm:cxn modelId="{A5A2F65A-6207-4115-84DC-769E68C37D91}" srcId="{AE39892E-26F2-45C7-BD07-F3FFB82DE6D1}" destId="{BEC2CA14-4DF0-45C0-ADDC-8ABEFFEDA0E1}" srcOrd="2" destOrd="0" parTransId="{0793E9B4-829C-43F5-AEAD-FD96C9339B49}" sibTransId="{438D0B21-6A85-44A2-A56C-2DEC9526F6A6}"/>
    <dgm:cxn modelId="{A5838D63-498F-4700-A333-992834B29BF7}" type="presOf" srcId="{C242DC99-ADFF-4731-ABDB-E504A8B4A2A8}" destId="{6B03F322-9E46-46C6-ACEF-497B1C8C8745}" srcOrd="0" destOrd="0" presId="urn:microsoft.com/office/officeart/2005/8/layout/radial3"/>
    <dgm:cxn modelId="{E907B77E-92DA-4B17-B868-C5A36B7EE754}" srcId="{C8A722B5-7567-47A4-BFB9-D878C4C1A59D}" destId="{AE39892E-26F2-45C7-BD07-F3FFB82DE6D1}" srcOrd="0" destOrd="0" parTransId="{5CB0D9A1-C190-4B6C-A35A-DD7A7AB83CA7}" sibTransId="{342DD716-9E5F-4963-B895-DBD1FD7AB309}"/>
    <dgm:cxn modelId="{FFCB474A-3542-4B92-9623-74167AA381E8}" type="presOf" srcId="{A4FD85C4-235E-4A80-A1A7-2B548AA0F80A}" destId="{219EAA68-28CC-4BF7-B0E4-69F8CEA83A0E}" srcOrd="0" destOrd="0" presId="urn:microsoft.com/office/officeart/2005/8/layout/radial3"/>
    <dgm:cxn modelId="{201DE70A-EF79-4E98-86E1-CBA1879CCA97}" type="presOf" srcId="{BEC2CA14-4DF0-45C0-ADDC-8ABEFFEDA0E1}" destId="{B510DFB4-2999-4C32-B85F-84FB11C13C75}" srcOrd="0" destOrd="0" presId="urn:microsoft.com/office/officeart/2005/8/layout/radial3"/>
    <dgm:cxn modelId="{37449650-E8C7-49E8-A2E2-D4FA2E6DBE83}" srcId="{AE39892E-26F2-45C7-BD07-F3FFB82DE6D1}" destId="{A4FD85C4-235E-4A80-A1A7-2B548AA0F80A}" srcOrd="7" destOrd="0" parTransId="{F1F77C58-E90E-4664-B97E-9B0CE15EFD57}" sibTransId="{FA656AB7-DFC9-495D-8680-AC9AFAA73B71}"/>
    <dgm:cxn modelId="{74D2FADE-3B8D-4C5E-A1AF-243DCB112547}" srcId="{AE39892E-26F2-45C7-BD07-F3FFB82DE6D1}" destId="{3F41BAD6-615D-4E0A-98FC-056E19D5FB46}" srcOrd="5" destOrd="0" parTransId="{40FA5749-0936-479D-88B3-16E97F3402AE}" sibTransId="{3779BE29-41BB-412B-84D2-17A565C450A3}"/>
    <dgm:cxn modelId="{00503294-55CC-476E-9F63-4CAB57286CA2}" type="presOf" srcId="{8E55EB35-DBA4-4936-8E2B-EA8B1862EF33}" destId="{9987A9A2-D5A8-45C7-BDB3-64FDBECE6A04}" srcOrd="0" destOrd="0" presId="urn:microsoft.com/office/officeart/2005/8/layout/radial3"/>
    <dgm:cxn modelId="{DD749498-65BC-4396-A827-A99F6C7D0F27}" type="presOf" srcId="{96EAD250-B8FA-42DA-8BCF-A23257EF5FAD}" destId="{06A314E9-C6B0-4A2E-B988-86CE20EB67A3}" srcOrd="0" destOrd="0" presId="urn:microsoft.com/office/officeart/2005/8/layout/radial3"/>
    <dgm:cxn modelId="{B5E65B91-289F-4AF4-8E50-BFF127BAF865}" type="presParOf" srcId="{6630C6BE-0848-4A73-A41E-D427085858B2}" destId="{12C59063-970F-4B95-8F6A-80116C96CDB8}" srcOrd="0" destOrd="0" presId="urn:microsoft.com/office/officeart/2005/8/layout/radial3"/>
    <dgm:cxn modelId="{8B10BC2F-A7EC-40F5-85D0-16D6F08562CC}" type="presParOf" srcId="{12C59063-970F-4B95-8F6A-80116C96CDB8}" destId="{FEA745F0-7254-4F77-A510-5BDCA5F81267}" srcOrd="0" destOrd="0" presId="urn:microsoft.com/office/officeart/2005/8/layout/radial3"/>
    <dgm:cxn modelId="{988C3686-3881-4254-B7BF-F6663D4E85A4}" type="presParOf" srcId="{12C59063-970F-4B95-8F6A-80116C96CDB8}" destId="{9987A9A2-D5A8-45C7-BDB3-64FDBECE6A04}" srcOrd="1" destOrd="0" presId="urn:microsoft.com/office/officeart/2005/8/layout/radial3"/>
    <dgm:cxn modelId="{6CD1BA73-A9FC-4E58-B0E0-2C856513EB65}" type="presParOf" srcId="{12C59063-970F-4B95-8F6A-80116C96CDB8}" destId="{6B03F322-9E46-46C6-ACEF-497B1C8C8745}" srcOrd="2" destOrd="0" presId="urn:microsoft.com/office/officeart/2005/8/layout/radial3"/>
    <dgm:cxn modelId="{CBFBB13D-CB1A-4BD4-B277-95911CCF1224}" type="presParOf" srcId="{12C59063-970F-4B95-8F6A-80116C96CDB8}" destId="{B510DFB4-2999-4C32-B85F-84FB11C13C75}" srcOrd="3" destOrd="0" presId="urn:microsoft.com/office/officeart/2005/8/layout/radial3"/>
    <dgm:cxn modelId="{38A32002-7C41-4F0D-98D4-F1F18945CB9F}" type="presParOf" srcId="{12C59063-970F-4B95-8F6A-80116C96CDB8}" destId="{CDF8569E-0EA3-471C-9941-53C6A8FE8338}" srcOrd="4" destOrd="0" presId="urn:microsoft.com/office/officeart/2005/8/layout/radial3"/>
    <dgm:cxn modelId="{0E8059DE-8B4D-41C3-8763-56341540E4B9}" type="presParOf" srcId="{12C59063-970F-4B95-8F6A-80116C96CDB8}" destId="{A27E5EC2-AC19-4AC9-8D3B-9F1B86DA7746}" srcOrd="5" destOrd="0" presId="urn:microsoft.com/office/officeart/2005/8/layout/radial3"/>
    <dgm:cxn modelId="{81B6A1A9-89B1-4EB7-95F9-D10ECFA2CD14}" type="presParOf" srcId="{12C59063-970F-4B95-8F6A-80116C96CDB8}" destId="{052AB529-CA82-46D3-A024-C798AB272FA0}" srcOrd="6" destOrd="0" presId="urn:microsoft.com/office/officeart/2005/8/layout/radial3"/>
    <dgm:cxn modelId="{2E0BC440-BDD4-448E-8249-21C0B10F0062}" type="presParOf" srcId="{12C59063-970F-4B95-8F6A-80116C96CDB8}" destId="{06A314E9-C6B0-4A2E-B988-86CE20EB67A3}" srcOrd="7" destOrd="0" presId="urn:microsoft.com/office/officeart/2005/8/layout/radial3"/>
    <dgm:cxn modelId="{52292404-BEAF-4B5A-8B3B-495FE441B55C}" type="presParOf" srcId="{12C59063-970F-4B95-8F6A-80116C96CDB8}" destId="{219EAA68-28CC-4BF7-B0E4-69F8CEA83A0E}" srcOrd="8" destOrd="0" presId="urn:microsoft.com/office/officeart/2005/8/layout/radial3"/>
    <dgm:cxn modelId="{4CCE59A2-631E-47E2-A9CA-CE334CF53547}" type="presParOf" srcId="{12C59063-970F-4B95-8F6A-80116C96CDB8}" destId="{4171B274-D122-4BA8-A73C-7DEEB22A66DC}"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A722B5-7567-47A4-BFB9-D878C4C1A59D}" type="doc">
      <dgm:prSet loTypeId="urn:microsoft.com/office/officeart/2005/8/layout/radial3" loCatId="relationship" qsTypeId="urn:microsoft.com/office/officeart/2005/8/quickstyle/3d2" qsCatId="3D" csTypeId="urn:microsoft.com/office/officeart/2005/8/colors/colorful4" csCatId="colorful" phldr="1"/>
      <dgm:spPr/>
      <dgm:t>
        <a:bodyPr/>
        <a:lstStyle/>
        <a:p>
          <a:endParaRPr lang="en-US"/>
        </a:p>
      </dgm:t>
    </dgm:pt>
    <dgm:pt modelId="{AE39892E-26F2-45C7-BD07-F3FFB82DE6D1}">
      <dgm:prSet/>
      <dgm:spPr/>
      <dgm:t>
        <a:bodyPr/>
        <a:lstStyle/>
        <a:p>
          <a:pPr rtl="0"/>
          <a:r>
            <a:rPr lang="en-US" b="1" dirty="0" smtClean="0"/>
            <a:t>Entrepreneurial Librarian</a:t>
          </a:r>
          <a:endParaRPr lang="en-US" dirty="0"/>
        </a:p>
      </dgm:t>
    </dgm:pt>
    <dgm:pt modelId="{5CB0D9A1-C190-4B6C-A35A-DD7A7AB83CA7}" type="parTrans" cxnId="{E907B77E-92DA-4B17-B868-C5A36B7EE754}">
      <dgm:prSet/>
      <dgm:spPr/>
      <dgm:t>
        <a:bodyPr/>
        <a:lstStyle/>
        <a:p>
          <a:endParaRPr lang="en-US"/>
        </a:p>
      </dgm:t>
    </dgm:pt>
    <dgm:pt modelId="{342DD716-9E5F-4963-B895-DBD1FD7AB309}" type="sibTrans" cxnId="{E907B77E-92DA-4B17-B868-C5A36B7EE754}">
      <dgm:prSet/>
      <dgm:spPr/>
      <dgm:t>
        <a:bodyPr/>
        <a:lstStyle/>
        <a:p>
          <a:endParaRPr lang="en-US"/>
        </a:p>
      </dgm:t>
    </dgm:pt>
    <dgm:pt modelId="{8E55EB35-DBA4-4936-8E2B-EA8B1862EF33}">
      <dgm:prSet/>
      <dgm:spPr/>
      <dgm:t>
        <a:bodyPr/>
        <a:lstStyle/>
        <a:p>
          <a:pPr rtl="0"/>
          <a:r>
            <a:rPr lang="en-US" b="1" dirty="0" smtClean="0"/>
            <a:t>Targeted Marketing</a:t>
          </a:r>
          <a:endParaRPr lang="en-US" dirty="0"/>
        </a:p>
      </dgm:t>
    </dgm:pt>
    <dgm:pt modelId="{11D046E6-9E92-44CE-A9B6-09C954545DD1}" type="parTrans" cxnId="{378766C4-E6A6-4B70-85D6-F5DEA065AE44}">
      <dgm:prSet/>
      <dgm:spPr/>
      <dgm:t>
        <a:bodyPr/>
        <a:lstStyle/>
        <a:p>
          <a:endParaRPr lang="en-US"/>
        </a:p>
      </dgm:t>
    </dgm:pt>
    <dgm:pt modelId="{94B80F5F-2032-4F2D-A8A0-1D7FE6B78EA0}" type="sibTrans" cxnId="{378766C4-E6A6-4B70-85D6-F5DEA065AE44}">
      <dgm:prSet/>
      <dgm:spPr/>
      <dgm:t>
        <a:bodyPr/>
        <a:lstStyle/>
        <a:p>
          <a:endParaRPr lang="en-US"/>
        </a:p>
      </dgm:t>
    </dgm:pt>
    <dgm:pt modelId="{C242DC99-ADFF-4731-ABDB-E504A8B4A2A8}">
      <dgm:prSet custT="1"/>
      <dgm:spPr/>
      <dgm:t>
        <a:bodyPr/>
        <a:lstStyle/>
        <a:p>
          <a:pPr rtl="0"/>
          <a:r>
            <a:rPr lang="en-US" sz="1400" b="1" dirty="0" smtClean="0"/>
            <a:t>Cultivate Loyalists</a:t>
          </a:r>
          <a:endParaRPr lang="en-US" sz="1400" dirty="0"/>
        </a:p>
      </dgm:t>
    </dgm:pt>
    <dgm:pt modelId="{2B6654E4-81B7-48A6-8949-B21508227AFE}" type="parTrans" cxnId="{016292DC-EC34-4FBC-972C-51326CA4FF5B}">
      <dgm:prSet/>
      <dgm:spPr/>
      <dgm:t>
        <a:bodyPr/>
        <a:lstStyle/>
        <a:p>
          <a:endParaRPr lang="en-US"/>
        </a:p>
      </dgm:t>
    </dgm:pt>
    <dgm:pt modelId="{2C578C46-1F8A-4B25-8A6E-311CBCDD41E5}" type="sibTrans" cxnId="{016292DC-EC34-4FBC-972C-51326CA4FF5B}">
      <dgm:prSet/>
      <dgm:spPr/>
      <dgm:t>
        <a:bodyPr/>
        <a:lstStyle/>
        <a:p>
          <a:endParaRPr lang="en-US"/>
        </a:p>
      </dgm:t>
    </dgm:pt>
    <dgm:pt modelId="{BEC2CA14-4DF0-45C0-ADDC-8ABEFFEDA0E1}">
      <dgm:prSet custT="1"/>
      <dgm:spPr/>
      <dgm:t>
        <a:bodyPr/>
        <a:lstStyle/>
        <a:p>
          <a:pPr rtl="0"/>
          <a:r>
            <a:rPr lang="en-US" sz="1700" b="1" dirty="0" smtClean="0"/>
            <a:t>Prioritize Upgrades</a:t>
          </a:r>
          <a:endParaRPr lang="en-US" sz="1700" dirty="0"/>
        </a:p>
      </dgm:t>
    </dgm:pt>
    <dgm:pt modelId="{0793E9B4-829C-43F5-AEAD-FD96C9339B49}" type="parTrans" cxnId="{A5A2F65A-6207-4115-84DC-769E68C37D91}">
      <dgm:prSet/>
      <dgm:spPr/>
      <dgm:t>
        <a:bodyPr/>
        <a:lstStyle/>
        <a:p>
          <a:endParaRPr lang="en-US"/>
        </a:p>
      </dgm:t>
    </dgm:pt>
    <dgm:pt modelId="{438D0B21-6A85-44A2-A56C-2DEC9526F6A6}" type="sibTrans" cxnId="{A5A2F65A-6207-4115-84DC-769E68C37D91}">
      <dgm:prSet/>
      <dgm:spPr/>
      <dgm:t>
        <a:bodyPr/>
        <a:lstStyle/>
        <a:p>
          <a:endParaRPr lang="en-US"/>
        </a:p>
      </dgm:t>
    </dgm:pt>
    <dgm:pt modelId="{2666D26E-D4E0-455A-B9C2-CFAAF3FD41F3}">
      <dgm:prSet/>
      <dgm:spPr/>
      <dgm:t>
        <a:bodyPr/>
        <a:lstStyle/>
        <a:p>
          <a:pPr rtl="0"/>
          <a:r>
            <a:rPr lang="en-US" b="1" dirty="0" smtClean="0"/>
            <a:t>Community-based, organic organization</a:t>
          </a:r>
          <a:endParaRPr lang="en-US" dirty="0"/>
        </a:p>
      </dgm:t>
    </dgm:pt>
    <dgm:pt modelId="{17B94FD6-FAE3-4DD8-8017-C5F4AAF884DC}" type="parTrans" cxnId="{FAB8299A-9B2F-4490-AD9A-37A0EB75A18A}">
      <dgm:prSet/>
      <dgm:spPr/>
      <dgm:t>
        <a:bodyPr/>
        <a:lstStyle/>
        <a:p>
          <a:endParaRPr lang="en-US"/>
        </a:p>
      </dgm:t>
    </dgm:pt>
    <dgm:pt modelId="{DDBE4C7D-DA6A-4828-8771-2C62F8D21CD0}" type="sibTrans" cxnId="{FAB8299A-9B2F-4490-AD9A-37A0EB75A18A}">
      <dgm:prSet/>
      <dgm:spPr/>
      <dgm:t>
        <a:bodyPr/>
        <a:lstStyle/>
        <a:p>
          <a:endParaRPr lang="en-US"/>
        </a:p>
      </dgm:t>
    </dgm:pt>
    <dgm:pt modelId="{7194116D-3E5A-4E2B-94BD-52DAC5D39F45}">
      <dgm:prSet/>
      <dgm:spPr/>
      <dgm:t>
        <a:bodyPr/>
        <a:lstStyle/>
        <a:p>
          <a:pPr rtl="0"/>
          <a:r>
            <a:rPr lang="en-US" b="1" dirty="0" smtClean="0"/>
            <a:t>Plans to succeed</a:t>
          </a:r>
          <a:endParaRPr lang="en-US" dirty="0"/>
        </a:p>
      </dgm:t>
    </dgm:pt>
    <dgm:pt modelId="{F1A91CC7-6DBA-49D9-90F3-6A98445A92E4}" type="parTrans" cxnId="{B754C6A1-504B-4DE7-A01A-793BBEFAFF2A}">
      <dgm:prSet/>
      <dgm:spPr/>
      <dgm:t>
        <a:bodyPr/>
        <a:lstStyle/>
        <a:p>
          <a:endParaRPr lang="en-US"/>
        </a:p>
      </dgm:t>
    </dgm:pt>
    <dgm:pt modelId="{23C2A85F-C414-4F12-B590-75FB354FF96E}" type="sibTrans" cxnId="{B754C6A1-504B-4DE7-A01A-793BBEFAFF2A}">
      <dgm:prSet/>
      <dgm:spPr/>
      <dgm:t>
        <a:bodyPr/>
        <a:lstStyle/>
        <a:p>
          <a:endParaRPr lang="en-US"/>
        </a:p>
      </dgm:t>
    </dgm:pt>
    <dgm:pt modelId="{3F41BAD6-615D-4E0A-98FC-056E19D5FB46}">
      <dgm:prSet/>
      <dgm:spPr/>
      <dgm:t>
        <a:bodyPr/>
        <a:lstStyle/>
        <a:p>
          <a:pPr rtl="0"/>
          <a:r>
            <a:rPr lang="en-US" b="1" dirty="0" smtClean="0"/>
            <a:t>Pro active</a:t>
          </a:r>
          <a:endParaRPr lang="en-US" dirty="0"/>
        </a:p>
      </dgm:t>
    </dgm:pt>
    <dgm:pt modelId="{40FA5749-0936-479D-88B3-16E97F3402AE}" type="parTrans" cxnId="{74D2FADE-3B8D-4C5E-A1AF-243DCB112547}">
      <dgm:prSet/>
      <dgm:spPr/>
      <dgm:t>
        <a:bodyPr/>
        <a:lstStyle/>
        <a:p>
          <a:endParaRPr lang="en-US"/>
        </a:p>
      </dgm:t>
    </dgm:pt>
    <dgm:pt modelId="{3779BE29-41BB-412B-84D2-17A565C450A3}" type="sibTrans" cxnId="{74D2FADE-3B8D-4C5E-A1AF-243DCB112547}">
      <dgm:prSet/>
      <dgm:spPr/>
      <dgm:t>
        <a:bodyPr/>
        <a:lstStyle/>
        <a:p>
          <a:endParaRPr lang="en-US"/>
        </a:p>
      </dgm:t>
    </dgm:pt>
    <dgm:pt modelId="{96EAD250-B8FA-42DA-8BCF-A23257EF5FAD}">
      <dgm:prSet/>
      <dgm:spPr/>
      <dgm:t>
        <a:bodyPr/>
        <a:lstStyle/>
        <a:p>
          <a:pPr rtl="0"/>
          <a:r>
            <a:rPr lang="en-US" b="1" dirty="0" smtClean="0"/>
            <a:t>Hires the Person</a:t>
          </a:r>
          <a:endParaRPr lang="en-US" dirty="0"/>
        </a:p>
      </dgm:t>
    </dgm:pt>
    <dgm:pt modelId="{CAB12C72-18A6-4995-B198-BC8F9840A36A}" type="parTrans" cxnId="{137188EF-D441-443B-9CA9-3FAE8DDFDF41}">
      <dgm:prSet/>
      <dgm:spPr/>
      <dgm:t>
        <a:bodyPr/>
        <a:lstStyle/>
        <a:p>
          <a:endParaRPr lang="en-US"/>
        </a:p>
      </dgm:t>
    </dgm:pt>
    <dgm:pt modelId="{5694B1B5-18E2-4CB3-A145-18A80BD8BB00}" type="sibTrans" cxnId="{137188EF-D441-443B-9CA9-3FAE8DDFDF41}">
      <dgm:prSet/>
      <dgm:spPr/>
      <dgm:t>
        <a:bodyPr/>
        <a:lstStyle/>
        <a:p>
          <a:endParaRPr lang="en-US"/>
        </a:p>
      </dgm:t>
    </dgm:pt>
    <dgm:pt modelId="{A4FD85C4-235E-4A80-A1A7-2B548AA0F80A}">
      <dgm:prSet/>
      <dgm:spPr/>
      <dgm:t>
        <a:bodyPr/>
        <a:lstStyle/>
        <a:p>
          <a:pPr rtl="0"/>
          <a:r>
            <a:rPr lang="en-US" b="1" dirty="0" smtClean="0"/>
            <a:t>Manages, Coaches &amp; Leads</a:t>
          </a:r>
          <a:endParaRPr lang="en-US" dirty="0"/>
        </a:p>
      </dgm:t>
    </dgm:pt>
    <dgm:pt modelId="{F1F77C58-E90E-4664-B97E-9B0CE15EFD57}" type="parTrans" cxnId="{37449650-E8C7-49E8-A2E2-D4FA2E6DBE83}">
      <dgm:prSet/>
      <dgm:spPr/>
      <dgm:t>
        <a:bodyPr/>
        <a:lstStyle/>
        <a:p>
          <a:endParaRPr lang="en-US"/>
        </a:p>
      </dgm:t>
    </dgm:pt>
    <dgm:pt modelId="{FA656AB7-DFC9-495D-8680-AC9AFAA73B71}" type="sibTrans" cxnId="{37449650-E8C7-49E8-A2E2-D4FA2E6DBE83}">
      <dgm:prSet/>
      <dgm:spPr/>
      <dgm:t>
        <a:bodyPr/>
        <a:lstStyle/>
        <a:p>
          <a:endParaRPr lang="en-US"/>
        </a:p>
      </dgm:t>
    </dgm:pt>
    <dgm:pt modelId="{0EDD822A-9640-49C5-BEE5-DD50E184A21A}">
      <dgm:prSet/>
      <dgm:spPr/>
      <dgm:t>
        <a:bodyPr/>
        <a:lstStyle/>
        <a:p>
          <a:pPr rtl="0"/>
          <a:r>
            <a:rPr lang="en-US" b="1" dirty="0" smtClean="0"/>
            <a:t>Builds a Curriculum</a:t>
          </a:r>
          <a:endParaRPr lang="en-US" b="1" dirty="0"/>
        </a:p>
      </dgm:t>
    </dgm:pt>
    <dgm:pt modelId="{E696C942-B8D2-4577-A1FF-E09810924D77}" type="parTrans" cxnId="{EA990C1D-1200-467C-A2A3-5C1C71513703}">
      <dgm:prSet/>
      <dgm:spPr/>
      <dgm:t>
        <a:bodyPr/>
        <a:lstStyle/>
        <a:p>
          <a:endParaRPr lang="en-US"/>
        </a:p>
      </dgm:t>
    </dgm:pt>
    <dgm:pt modelId="{1C6361A4-2ABF-414F-A80C-00F9E74D423E}" type="sibTrans" cxnId="{EA990C1D-1200-467C-A2A3-5C1C71513703}">
      <dgm:prSet/>
      <dgm:spPr/>
      <dgm:t>
        <a:bodyPr/>
        <a:lstStyle/>
        <a:p>
          <a:endParaRPr lang="en-US"/>
        </a:p>
      </dgm:t>
    </dgm:pt>
    <dgm:pt modelId="{6630C6BE-0848-4A73-A41E-D427085858B2}" type="pres">
      <dgm:prSet presAssocID="{C8A722B5-7567-47A4-BFB9-D878C4C1A59D}" presName="composite" presStyleCnt="0">
        <dgm:presLayoutVars>
          <dgm:chMax val="1"/>
          <dgm:dir/>
          <dgm:resizeHandles val="exact"/>
        </dgm:presLayoutVars>
      </dgm:prSet>
      <dgm:spPr/>
      <dgm:t>
        <a:bodyPr/>
        <a:lstStyle/>
        <a:p>
          <a:endParaRPr lang="en-US"/>
        </a:p>
      </dgm:t>
    </dgm:pt>
    <dgm:pt modelId="{12C59063-970F-4B95-8F6A-80116C96CDB8}" type="pres">
      <dgm:prSet presAssocID="{C8A722B5-7567-47A4-BFB9-D878C4C1A59D}" presName="radial" presStyleCnt="0">
        <dgm:presLayoutVars>
          <dgm:animLvl val="ctr"/>
        </dgm:presLayoutVars>
      </dgm:prSet>
      <dgm:spPr/>
    </dgm:pt>
    <dgm:pt modelId="{FEA745F0-7254-4F77-A510-5BDCA5F81267}" type="pres">
      <dgm:prSet presAssocID="{AE39892E-26F2-45C7-BD07-F3FFB82DE6D1}" presName="centerShape" presStyleLbl="vennNode1" presStyleIdx="0" presStyleCnt="10"/>
      <dgm:spPr/>
      <dgm:t>
        <a:bodyPr/>
        <a:lstStyle/>
        <a:p>
          <a:endParaRPr lang="en-US"/>
        </a:p>
      </dgm:t>
    </dgm:pt>
    <dgm:pt modelId="{9987A9A2-D5A8-45C7-BDB3-64FDBECE6A04}" type="pres">
      <dgm:prSet presAssocID="{8E55EB35-DBA4-4936-8E2B-EA8B1862EF33}" presName="node" presStyleLbl="vennNode1" presStyleIdx="1" presStyleCnt="10">
        <dgm:presLayoutVars>
          <dgm:bulletEnabled val="1"/>
        </dgm:presLayoutVars>
      </dgm:prSet>
      <dgm:spPr/>
      <dgm:t>
        <a:bodyPr/>
        <a:lstStyle/>
        <a:p>
          <a:endParaRPr lang="en-US"/>
        </a:p>
      </dgm:t>
    </dgm:pt>
    <dgm:pt modelId="{6B03F322-9E46-46C6-ACEF-497B1C8C8745}" type="pres">
      <dgm:prSet presAssocID="{C242DC99-ADFF-4731-ABDB-E504A8B4A2A8}" presName="node" presStyleLbl="vennNode1" presStyleIdx="2" presStyleCnt="10">
        <dgm:presLayoutVars>
          <dgm:bulletEnabled val="1"/>
        </dgm:presLayoutVars>
      </dgm:prSet>
      <dgm:spPr/>
      <dgm:t>
        <a:bodyPr/>
        <a:lstStyle/>
        <a:p>
          <a:endParaRPr lang="en-US"/>
        </a:p>
      </dgm:t>
    </dgm:pt>
    <dgm:pt modelId="{B510DFB4-2999-4C32-B85F-84FB11C13C75}" type="pres">
      <dgm:prSet presAssocID="{BEC2CA14-4DF0-45C0-ADDC-8ABEFFEDA0E1}" presName="node" presStyleLbl="vennNode1" presStyleIdx="3" presStyleCnt="10">
        <dgm:presLayoutVars>
          <dgm:bulletEnabled val="1"/>
        </dgm:presLayoutVars>
      </dgm:prSet>
      <dgm:spPr/>
      <dgm:t>
        <a:bodyPr/>
        <a:lstStyle/>
        <a:p>
          <a:endParaRPr lang="en-US"/>
        </a:p>
      </dgm:t>
    </dgm:pt>
    <dgm:pt modelId="{CDF8569E-0EA3-471C-9941-53C6A8FE8338}" type="pres">
      <dgm:prSet presAssocID="{2666D26E-D4E0-455A-B9C2-CFAAF3FD41F3}" presName="node" presStyleLbl="vennNode1" presStyleIdx="4" presStyleCnt="10">
        <dgm:presLayoutVars>
          <dgm:bulletEnabled val="1"/>
        </dgm:presLayoutVars>
      </dgm:prSet>
      <dgm:spPr/>
      <dgm:t>
        <a:bodyPr/>
        <a:lstStyle/>
        <a:p>
          <a:endParaRPr lang="en-US"/>
        </a:p>
      </dgm:t>
    </dgm:pt>
    <dgm:pt modelId="{A27E5EC2-AC19-4AC9-8D3B-9F1B86DA7746}" type="pres">
      <dgm:prSet presAssocID="{7194116D-3E5A-4E2B-94BD-52DAC5D39F45}" presName="node" presStyleLbl="vennNode1" presStyleIdx="5" presStyleCnt="10">
        <dgm:presLayoutVars>
          <dgm:bulletEnabled val="1"/>
        </dgm:presLayoutVars>
      </dgm:prSet>
      <dgm:spPr/>
      <dgm:t>
        <a:bodyPr/>
        <a:lstStyle/>
        <a:p>
          <a:endParaRPr lang="en-US"/>
        </a:p>
      </dgm:t>
    </dgm:pt>
    <dgm:pt modelId="{052AB529-CA82-46D3-A024-C798AB272FA0}" type="pres">
      <dgm:prSet presAssocID="{3F41BAD6-615D-4E0A-98FC-056E19D5FB46}" presName="node" presStyleLbl="vennNode1" presStyleIdx="6" presStyleCnt="10">
        <dgm:presLayoutVars>
          <dgm:bulletEnabled val="1"/>
        </dgm:presLayoutVars>
      </dgm:prSet>
      <dgm:spPr/>
      <dgm:t>
        <a:bodyPr/>
        <a:lstStyle/>
        <a:p>
          <a:endParaRPr lang="en-US"/>
        </a:p>
      </dgm:t>
    </dgm:pt>
    <dgm:pt modelId="{06A314E9-C6B0-4A2E-B988-86CE20EB67A3}" type="pres">
      <dgm:prSet presAssocID="{96EAD250-B8FA-42DA-8BCF-A23257EF5FAD}" presName="node" presStyleLbl="vennNode1" presStyleIdx="7" presStyleCnt="10">
        <dgm:presLayoutVars>
          <dgm:bulletEnabled val="1"/>
        </dgm:presLayoutVars>
      </dgm:prSet>
      <dgm:spPr/>
      <dgm:t>
        <a:bodyPr/>
        <a:lstStyle/>
        <a:p>
          <a:endParaRPr lang="en-US"/>
        </a:p>
      </dgm:t>
    </dgm:pt>
    <dgm:pt modelId="{219EAA68-28CC-4BF7-B0E4-69F8CEA83A0E}" type="pres">
      <dgm:prSet presAssocID="{A4FD85C4-235E-4A80-A1A7-2B548AA0F80A}" presName="node" presStyleLbl="vennNode1" presStyleIdx="8" presStyleCnt="10">
        <dgm:presLayoutVars>
          <dgm:bulletEnabled val="1"/>
        </dgm:presLayoutVars>
      </dgm:prSet>
      <dgm:spPr/>
      <dgm:t>
        <a:bodyPr/>
        <a:lstStyle/>
        <a:p>
          <a:endParaRPr lang="en-US"/>
        </a:p>
      </dgm:t>
    </dgm:pt>
    <dgm:pt modelId="{4171B274-D122-4BA8-A73C-7DEEB22A66DC}" type="pres">
      <dgm:prSet presAssocID="{0EDD822A-9640-49C5-BEE5-DD50E184A21A}" presName="node" presStyleLbl="vennNode1" presStyleIdx="9" presStyleCnt="10">
        <dgm:presLayoutVars>
          <dgm:bulletEnabled val="1"/>
        </dgm:presLayoutVars>
      </dgm:prSet>
      <dgm:spPr/>
      <dgm:t>
        <a:bodyPr/>
        <a:lstStyle/>
        <a:p>
          <a:endParaRPr lang="en-US"/>
        </a:p>
      </dgm:t>
    </dgm:pt>
  </dgm:ptLst>
  <dgm:cxnLst>
    <dgm:cxn modelId="{137188EF-D441-443B-9CA9-3FAE8DDFDF41}" srcId="{AE39892E-26F2-45C7-BD07-F3FFB82DE6D1}" destId="{96EAD250-B8FA-42DA-8BCF-A23257EF5FAD}" srcOrd="6" destOrd="0" parTransId="{CAB12C72-18A6-4995-B198-BC8F9840A36A}" sibTransId="{5694B1B5-18E2-4CB3-A145-18A80BD8BB00}"/>
    <dgm:cxn modelId="{FAB8299A-9B2F-4490-AD9A-37A0EB75A18A}" srcId="{AE39892E-26F2-45C7-BD07-F3FFB82DE6D1}" destId="{2666D26E-D4E0-455A-B9C2-CFAAF3FD41F3}" srcOrd="3" destOrd="0" parTransId="{17B94FD6-FAE3-4DD8-8017-C5F4AAF884DC}" sibTransId="{DDBE4C7D-DA6A-4828-8771-2C62F8D21CD0}"/>
    <dgm:cxn modelId="{D51EB16C-988D-4CCB-A188-A216E6E68D24}" type="presOf" srcId="{A4FD85C4-235E-4A80-A1A7-2B548AA0F80A}" destId="{219EAA68-28CC-4BF7-B0E4-69F8CEA83A0E}" srcOrd="0" destOrd="0" presId="urn:microsoft.com/office/officeart/2005/8/layout/radial3"/>
    <dgm:cxn modelId="{EA990C1D-1200-467C-A2A3-5C1C71513703}" srcId="{AE39892E-26F2-45C7-BD07-F3FFB82DE6D1}" destId="{0EDD822A-9640-49C5-BEE5-DD50E184A21A}" srcOrd="8" destOrd="0" parTransId="{E696C942-B8D2-4577-A1FF-E09810924D77}" sibTransId="{1C6361A4-2ABF-414F-A80C-00F9E74D423E}"/>
    <dgm:cxn modelId="{348BECDA-74D9-482A-AAC7-119B8FA04CA8}" type="presOf" srcId="{BEC2CA14-4DF0-45C0-ADDC-8ABEFFEDA0E1}" destId="{B510DFB4-2999-4C32-B85F-84FB11C13C75}" srcOrd="0" destOrd="0" presId="urn:microsoft.com/office/officeart/2005/8/layout/radial3"/>
    <dgm:cxn modelId="{B31DA161-FDEF-4C45-9EB2-7B4586A47901}" type="presOf" srcId="{C8A722B5-7567-47A4-BFB9-D878C4C1A59D}" destId="{6630C6BE-0848-4A73-A41E-D427085858B2}" srcOrd="0" destOrd="0" presId="urn:microsoft.com/office/officeart/2005/8/layout/radial3"/>
    <dgm:cxn modelId="{B20EEEBC-001D-45DA-8792-8DC589017C82}" type="presOf" srcId="{2666D26E-D4E0-455A-B9C2-CFAAF3FD41F3}" destId="{CDF8569E-0EA3-471C-9941-53C6A8FE8338}" srcOrd="0" destOrd="0" presId="urn:microsoft.com/office/officeart/2005/8/layout/radial3"/>
    <dgm:cxn modelId="{82F7FC1C-6557-4014-BEF9-EFFF1275C9E1}" type="presOf" srcId="{8E55EB35-DBA4-4936-8E2B-EA8B1862EF33}" destId="{9987A9A2-D5A8-45C7-BDB3-64FDBECE6A04}" srcOrd="0" destOrd="0" presId="urn:microsoft.com/office/officeart/2005/8/layout/radial3"/>
    <dgm:cxn modelId="{016292DC-EC34-4FBC-972C-51326CA4FF5B}" srcId="{AE39892E-26F2-45C7-BD07-F3FFB82DE6D1}" destId="{C242DC99-ADFF-4731-ABDB-E504A8B4A2A8}" srcOrd="1" destOrd="0" parTransId="{2B6654E4-81B7-48A6-8949-B21508227AFE}" sibTransId="{2C578C46-1F8A-4B25-8A6E-311CBCDD41E5}"/>
    <dgm:cxn modelId="{4BB4455D-D89B-4ACE-9A84-5E304D4593F4}" type="presOf" srcId="{0EDD822A-9640-49C5-BEE5-DD50E184A21A}" destId="{4171B274-D122-4BA8-A73C-7DEEB22A66DC}" srcOrd="0" destOrd="0" presId="urn:microsoft.com/office/officeart/2005/8/layout/radial3"/>
    <dgm:cxn modelId="{378766C4-E6A6-4B70-85D6-F5DEA065AE44}" srcId="{AE39892E-26F2-45C7-BD07-F3FFB82DE6D1}" destId="{8E55EB35-DBA4-4936-8E2B-EA8B1862EF33}" srcOrd="0" destOrd="0" parTransId="{11D046E6-9E92-44CE-A9B6-09C954545DD1}" sibTransId="{94B80F5F-2032-4F2D-A8A0-1D7FE6B78EA0}"/>
    <dgm:cxn modelId="{6F094A06-8D31-42EC-9137-62C9366E86B4}" type="presOf" srcId="{7194116D-3E5A-4E2B-94BD-52DAC5D39F45}" destId="{A27E5EC2-AC19-4AC9-8D3B-9F1B86DA7746}" srcOrd="0" destOrd="0" presId="urn:microsoft.com/office/officeart/2005/8/layout/radial3"/>
    <dgm:cxn modelId="{B754C6A1-504B-4DE7-A01A-793BBEFAFF2A}" srcId="{AE39892E-26F2-45C7-BD07-F3FFB82DE6D1}" destId="{7194116D-3E5A-4E2B-94BD-52DAC5D39F45}" srcOrd="4" destOrd="0" parTransId="{F1A91CC7-6DBA-49D9-90F3-6A98445A92E4}" sibTransId="{23C2A85F-C414-4F12-B590-75FB354FF96E}"/>
    <dgm:cxn modelId="{3C4CCA93-5791-4862-BBF2-F1A27F4EF3C7}" type="presOf" srcId="{3F41BAD6-615D-4E0A-98FC-056E19D5FB46}" destId="{052AB529-CA82-46D3-A024-C798AB272FA0}" srcOrd="0" destOrd="0" presId="urn:microsoft.com/office/officeart/2005/8/layout/radial3"/>
    <dgm:cxn modelId="{51AB159F-5158-4597-B18D-6E46D34EC04D}" type="presOf" srcId="{C242DC99-ADFF-4731-ABDB-E504A8B4A2A8}" destId="{6B03F322-9E46-46C6-ACEF-497B1C8C8745}" srcOrd="0" destOrd="0" presId="urn:microsoft.com/office/officeart/2005/8/layout/radial3"/>
    <dgm:cxn modelId="{A5A2F65A-6207-4115-84DC-769E68C37D91}" srcId="{AE39892E-26F2-45C7-BD07-F3FFB82DE6D1}" destId="{BEC2CA14-4DF0-45C0-ADDC-8ABEFFEDA0E1}" srcOrd="2" destOrd="0" parTransId="{0793E9B4-829C-43F5-AEAD-FD96C9339B49}" sibTransId="{438D0B21-6A85-44A2-A56C-2DEC9526F6A6}"/>
    <dgm:cxn modelId="{E907B77E-92DA-4B17-B868-C5A36B7EE754}" srcId="{C8A722B5-7567-47A4-BFB9-D878C4C1A59D}" destId="{AE39892E-26F2-45C7-BD07-F3FFB82DE6D1}" srcOrd="0" destOrd="0" parTransId="{5CB0D9A1-C190-4B6C-A35A-DD7A7AB83CA7}" sibTransId="{342DD716-9E5F-4963-B895-DBD1FD7AB309}"/>
    <dgm:cxn modelId="{42757D5A-2E7C-427F-95B8-7D4B4DB5B70B}" type="presOf" srcId="{AE39892E-26F2-45C7-BD07-F3FFB82DE6D1}" destId="{FEA745F0-7254-4F77-A510-5BDCA5F81267}" srcOrd="0" destOrd="0" presId="urn:microsoft.com/office/officeart/2005/8/layout/radial3"/>
    <dgm:cxn modelId="{37449650-E8C7-49E8-A2E2-D4FA2E6DBE83}" srcId="{AE39892E-26F2-45C7-BD07-F3FFB82DE6D1}" destId="{A4FD85C4-235E-4A80-A1A7-2B548AA0F80A}" srcOrd="7" destOrd="0" parTransId="{F1F77C58-E90E-4664-B97E-9B0CE15EFD57}" sibTransId="{FA656AB7-DFC9-495D-8680-AC9AFAA73B71}"/>
    <dgm:cxn modelId="{74D2FADE-3B8D-4C5E-A1AF-243DCB112547}" srcId="{AE39892E-26F2-45C7-BD07-F3FFB82DE6D1}" destId="{3F41BAD6-615D-4E0A-98FC-056E19D5FB46}" srcOrd="5" destOrd="0" parTransId="{40FA5749-0936-479D-88B3-16E97F3402AE}" sibTransId="{3779BE29-41BB-412B-84D2-17A565C450A3}"/>
    <dgm:cxn modelId="{B5ABC90A-1980-47D6-882F-4BB802E6D0EB}" type="presOf" srcId="{96EAD250-B8FA-42DA-8BCF-A23257EF5FAD}" destId="{06A314E9-C6B0-4A2E-B988-86CE20EB67A3}" srcOrd="0" destOrd="0" presId="urn:microsoft.com/office/officeart/2005/8/layout/radial3"/>
    <dgm:cxn modelId="{196BA58F-A4FA-49C1-97A2-72BE22204A4B}" type="presParOf" srcId="{6630C6BE-0848-4A73-A41E-D427085858B2}" destId="{12C59063-970F-4B95-8F6A-80116C96CDB8}" srcOrd="0" destOrd="0" presId="urn:microsoft.com/office/officeart/2005/8/layout/radial3"/>
    <dgm:cxn modelId="{4E3AC043-4343-43DB-9C82-2635948CBD11}" type="presParOf" srcId="{12C59063-970F-4B95-8F6A-80116C96CDB8}" destId="{FEA745F0-7254-4F77-A510-5BDCA5F81267}" srcOrd="0" destOrd="0" presId="urn:microsoft.com/office/officeart/2005/8/layout/radial3"/>
    <dgm:cxn modelId="{F72099A6-452D-40D7-B70D-935F8455FEEB}" type="presParOf" srcId="{12C59063-970F-4B95-8F6A-80116C96CDB8}" destId="{9987A9A2-D5A8-45C7-BDB3-64FDBECE6A04}" srcOrd="1" destOrd="0" presId="urn:microsoft.com/office/officeart/2005/8/layout/radial3"/>
    <dgm:cxn modelId="{53205CE0-21E5-4F02-AB4E-639C2E4EFE79}" type="presParOf" srcId="{12C59063-970F-4B95-8F6A-80116C96CDB8}" destId="{6B03F322-9E46-46C6-ACEF-497B1C8C8745}" srcOrd="2" destOrd="0" presId="urn:microsoft.com/office/officeart/2005/8/layout/radial3"/>
    <dgm:cxn modelId="{FF350B83-DFED-4D02-A43D-69B74FA5EA43}" type="presParOf" srcId="{12C59063-970F-4B95-8F6A-80116C96CDB8}" destId="{B510DFB4-2999-4C32-B85F-84FB11C13C75}" srcOrd="3" destOrd="0" presId="urn:microsoft.com/office/officeart/2005/8/layout/radial3"/>
    <dgm:cxn modelId="{AA0BFE9E-FC6A-4283-8074-8DFE5972B615}" type="presParOf" srcId="{12C59063-970F-4B95-8F6A-80116C96CDB8}" destId="{CDF8569E-0EA3-471C-9941-53C6A8FE8338}" srcOrd="4" destOrd="0" presId="urn:microsoft.com/office/officeart/2005/8/layout/radial3"/>
    <dgm:cxn modelId="{CA0A93EF-C3C4-4F4E-A467-0D21C0E7F5DC}" type="presParOf" srcId="{12C59063-970F-4B95-8F6A-80116C96CDB8}" destId="{A27E5EC2-AC19-4AC9-8D3B-9F1B86DA7746}" srcOrd="5" destOrd="0" presId="urn:microsoft.com/office/officeart/2005/8/layout/radial3"/>
    <dgm:cxn modelId="{DC65C9B5-1CAE-4943-A951-C182E964986A}" type="presParOf" srcId="{12C59063-970F-4B95-8F6A-80116C96CDB8}" destId="{052AB529-CA82-46D3-A024-C798AB272FA0}" srcOrd="6" destOrd="0" presId="urn:microsoft.com/office/officeart/2005/8/layout/radial3"/>
    <dgm:cxn modelId="{373EAE65-B2D0-437C-9F41-943AD5D0B851}" type="presParOf" srcId="{12C59063-970F-4B95-8F6A-80116C96CDB8}" destId="{06A314E9-C6B0-4A2E-B988-86CE20EB67A3}" srcOrd="7" destOrd="0" presId="urn:microsoft.com/office/officeart/2005/8/layout/radial3"/>
    <dgm:cxn modelId="{4999B81B-7B9C-45C0-9F46-FBB21502DF3C}" type="presParOf" srcId="{12C59063-970F-4B95-8F6A-80116C96CDB8}" destId="{219EAA68-28CC-4BF7-B0E4-69F8CEA83A0E}" srcOrd="8" destOrd="0" presId="urn:microsoft.com/office/officeart/2005/8/layout/radial3"/>
    <dgm:cxn modelId="{FFEF463F-832F-4C05-B5FF-9DBD75BDF250}" type="presParOf" srcId="{12C59063-970F-4B95-8F6A-80116C96CDB8}" destId="{4171B274-D122-4BA8-A73C-7DEEB22A66DC}" srcOrd="9"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771FB-CDEA-4F4B-81DF-870714CC285E}">
      <dsp:nvSpPr>
        <dsp:cNvPr id="0" name=""/>
        <dsp:cNvSpPr/>
      </dsp:nvSpPr>
      <dsp:spPr>
        <a:xfrm>
          <a:off x="2255564" y="1248364"/>
          <a:ext cx="3032670" cy="3032670"/>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b="1" kern="1200" dirty="0" smtClean="0"/>
            <a:t>Entrepreneurial Librarian</a:t>
          </a:r>
          <a:endParaRPr lang="en-US" sz="2200" kern="1200" dirty="0"/>
        </a:p>
      </dsp:txBody>
      <dsp:txXfrm>
        <a:off x="2255564" y="1248364"/>
        <a:ext cx="3032670" cy="3032670"/>
      </dsp:txXfrm>
    </dsp:sp>
    <dsp:sp modelId="{25527774-AF8F-4CA2-ACC4-264E16E0996B}">
      <dsp:nvSpPr>
        <dsp:cNvPr id="0" name=""/>
        <dsp:cNvSpPr/>
      </dsp:nvSpPr>
      <dsp:spPr>
        <a:xfrm>
          <a:off x="3013732" y="29986"/>
          <a:ext cx="1516335" cy="1516335"/>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3013732" y="29986"/>
        <a:ext cx="1516335" cy="1516335"/>
      </dsp:txXfrm>
    </dsp:sp>
    <dsp:sp modelId="{6F724CE4-4A04-4B7E-9F58-29F5C3A4D644}">
      <dsp:nvSpPr>
        <dsp:cNvPr id="0" name=""/>
        <dsp:cNvSpPr/>
      </dsp:nvSpPr>
      <dsp:spPr>
        <a:xfrm>
          <a:off x="4284231" y="492410"/>
          <a:ext cx="1516335" cy="1516335"/>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Proactive</a:t>
          </a:r>
          <a:endParaRPr lang="en-US" sz="1300" kern="1200" dirty="0"/>
        </a:p>
      </dsp:txBody>
      <dsp:txXfrm>
        <a:off x="4284231" y="492410"/>
        <a:ext cx="1516335" cy="1516335"/>
      </dsp:txXfrm>
    </dsp:sp>
    <dsp:sp modelId="{012B411D-8593-4F30-A60C-77AE10D06346}">
      <dsp:nvSpPr>
        <dsp:cNvPr id="0" name=""/>
        <dsp:cNvSpPr/>
      </dsp:nvSpPr>
      <dsp:spPr>
        <a:xfrm>
          <a:off x="4960250" y="1663308"/>
          <a:ext cx="1516335" cy="1516335"/>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4960250" y="1663308"/>
        <a:ext cx="1516335" cy="1516335"/>
      </dsp:txXfrm>
    </dsp:sp>
    <dsp:sp modelId="{FC243779-622C-4D47-9FAE-BD93E9A582C7}">
      <dsp:nvSpPr>
        <dsp:cNvPr id="0" name=""/>
        <dsp:cNvSpPr/>
      </dsp:nvSpPr>
      <dsp:spPr>
        <a:xfrm>
          <a:off x="4725471" y="2994805"/>
          <a:ext cx="1516335" cy="1516335"/>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Manages, Coaches &amp; Leads</a:t>
          </a:r>
          <a:endParaRPr lang="en-US" sz="1300" kern="1200" dirty="0"/>
        </a:p>
      </dsp:txBody>
      <dsp:txXfrm>
        <a:off x="4725471" y="2994805"/>
        <a:ext cx="1516335" cy="1516335"/>
      </dsp:txXfrm>
    </dsp:sp>
    <dsp:sp modelId="{F7B881C0-AA4F-4D47-8781-AD6758B740DD}">
      <dsp:nvSpPr>
        <dsp:cNvPr id="0" name=""/>
        <dsp:cNvSpPr/>
      </dsp:nvSpPr>
      <dsp:spPr>
        <a:xfrm>
          <a:off x="3689750" y="3863878"/>
          <a:ext cx="1516335" cy="1516335"/>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Builds a Curriculum</a:t>
          </a:r>
          <a:endParaRPr lang="en-US" sz="1300" b="1" kern="1200" dirty="0"/>
        </a:p>
      </dsp:txBody>
      <dsp:txXfrm>
        <a:off x="3689750" y="3863878"/>
        <a:ext cx="1516335" cy="1516335"/>
      </dsp:txXfrm>
    </dsp:sp>
    <dsp:sp modelId="{0AC43291-90FF-416B-9ABA-B6BB94F2C202}">
      <dsp:nvSpPr>
        <dsp:cNvPr id="0" name=""/>
        <dsp:cNvSpPr/>
      </dsp:nvSpPr>
      <dsp:spPr>
        <a:xfrm>
          <a:off x="2337713" y="3863878"/>
          <a:ext cx="1516335" cy="1516335"/>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2337713" y="3863878"/>
        <a:ext cx="1516335" cy="1516335"/>
      </dsp:txXfrm>
    </dsp:sp>
    <dsp:sp modelId="{4E38DF8A-0B93-4814-89D7-962D1550FF6C}">
      <dsp:nvSpPr>
        <dsp:cNvPr id="0" name=""/>
        <dsp:cNvSpPr/>
      </dsp:nvSpPr>
      <dsp:spPr>
        <a:xfrm>
          <a:off x="1301993" y="2994805"/>
          <a:ext cx="1516335" cy="1516335"/>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Cultivates “Loyalists”</a:t>
          </a:r>
          <a:endParaRPr lang="en-US" sz="1300" kern="1200" dirty="0"/>
        </a:p>
      </dsp:txBody>
      <dsp:txXfrm>
        <a:off x="1301993" y="2994805"/>
        <a:ext cx="1516335" cy="1516335"/>
      </dsp:txXfrm>
    </dsp:sp>
    <dsp:sp modelId="{E2F599F9-FDA7-405C-A6B6-C232BCB36C29}">
      <dsp:nvSpPr>
        <dsp:cNvPr id="0" name=""/>
        <dsp:cNvSpPr/>
      </dsp:nvSpPr>
      <dsp:spPr>
        <a:xfrm>
          <a:off x="1067214" y="1663308"/>
          <a:ext cx="1516335" cy="1516335"/>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1067214" y="1663308"/>
        <a:ext cx="1516335" cy="1516335"/>
      </dsp:txXfrm>
    </dsp:sp>
    <dsp:sp modelId="{CF52CECA-0F9A-4F72-94C6-EFC65E6B93BA}">
      <dsp:nvSpPr>
        <dsp:cNvPr id="0" name=""/>
        <dsp:cNvSpPr/>
      </dsp:nvSpPr>
      <dsp:spPr>
        <a:xfrm>
          <a:off x="1743232" y="492410"/>
          <a:ext cx="1516335" cy="1516335"/>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1743232" y="492410"/>
        <a:ext cx="1516335" cy="151633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A745F0-7254-4F77-A510-5BDCA5F81267}">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Entrepreneurial Librarian</a:t>
          </a:r>
          <a:endParaRPr lang="en-US" sz="2100" kern="1200" dirty="0"/>
        </a:p>
      </dsp:txBody>
      <dsp:txXfrm>
        <a:off x="1557635" y="1195617"/>
        <a:ext cx="2904529" cy="2904529"/>
      </dsp:txXfrm>
    </dsp:sp>
    <dsp:sp modelId="{9987A9A2-D5A8-45C7-BDB3-64FDBECE6A04}">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Targeted Marketing</a:t>
          </a:r>
          <a:endParaRPr lang="en-US" sz="1400" kern="1200" dirty="0"/>
        </a:p>
      </dsp:txBody>
      <dsp:txXfrm>
        <a:off x="2283767" y="28719"/>
        <a:ext cx="1452264" cy="1452264"/>
      </dsp:txXfrm>
    </dsp:sp>
    <dsp:sp modelId="{6B03F322-9E46-46C6-ACEF-497B1C8C8745}">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Cultivate Loyalists</a:t>
          </a:r>
          <a:endParaRPr lang="en-US" sz="1400" kern="1200" dirty="0"/>
        </a:p>
      </dsp:txBody>
      <dsp:txXfrm>
        <a:off x="3500583" y="471604"/>
        <a:ext cx="1452264" cy="1452264"/>
      </dsp:txXfrm>
    </dsp:sp>
    <dsp:sp modelId="{B510DFB4-2999-4C32-B85F-84FB11C13C75}">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Prioritize Upgrades</a:t>
          </a:r>
          <a:endParaRPr lang="en-US" sz="1200" kern="1200" dirty="0"/>
        </a:p>
      </dsp:txBody>
      <dsp:txXfrm>
        <a:off x="4148038" y="1593028"/>
        <a:ext cx="1452264" cy="1452264"/>
      </dsp:txXfrm>
    </dsp:sp>
    <dsp:sp modelId="{CDF8569E-0EA3-471C-9941-53C6A8FE8338}">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Community  -based, organic </a:t>
          </a:r>
          <a:endParaRPr lang="en-US" sz="1800" kern="1200" dirty="0"/>
        </a:p>
      </dsp:txBody>
      <dsp:txXfrm>
        <a:off x="3923179" y="2868264"/>
        <a:ext cx="1452264" cy="1452264"/>
      </dsp:txXfrm>
    </dsp:sp>
    <dsp:sp modelId="{A27E5EC2-AC19-4AC9-8D3B-9F1B86DA7746}">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Plans to succeed</a:t>
          </a:r>
          <a:endParaRPr lang="en-US" sz="1400" kern="1200" dirty="0"/>
        </a:p>
      </dsp:txBody>
      <dsp:txXfrm>
        <a:off x="2931222" y="3700615"/>
        <a:ext cx="1452264" cy="1452264"/>
      </dsp:txXfrm>
    </dsp:sp>
    <dsp:sp modelId="{052AB529-CA82-46D3-A024-C798AB272FA0}">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Pro active</a:t>
          </a:r>
          <a:endParaRPr lang="en-US" sz="1400" kern="1200" dirty="0"/>
        </a:p>
      </dsp:txBody>
      <dsp:txXfrm>
        <a:off x="1636313" y="3700615"/>
        <a:ext cx="1452264" cy="1452264"/>
      </dsp:txXfrm>
    </dsp:sp>
    <dsp:sp modelId="{06A314E9-C6B0-4A2E-B988-86CE20EB67A3}">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Hires the Person</a:t>
          </a:r>
          <a:endParaRPr lang="en-US" sz="1400" kern="1200" dirty="0"/>
        </a:p>
      </dsp:txBody>
      <dsp:txXfrm>
        <a:off x="644355" y="2868264"/>
        <a:ext cx="1452264" cy="1452264"/>
      </dsp:txXfrm>
    </dsp:sp>
    <dsp:sp modelId="{219EAA68-28CC-4BF7-B0E4-69F8CEA83A0E}">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Manages, Coaches &amp; Leads</a:t>
          </a:r>
          <a:endParaRPr lang="en-US" sz="1400" kern="1200" dirty="0"/>
        </a:p>
      </dsp:txBody>
      <dsp:txXfrm>
        <a:off x="419496" y="1593028"/>
        <a:ext cx="1452264" cy="1452264"/>
      </dsp:txXfrm>
    </dsp:sp>
    <dsp:sp modelId="{4171B274-D122-4BA8-A73C-7DEEB22A66DC}">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Builds a Curriculum</a:t>
          </a:r>
          <a:endParaRPr lang="en-US" sz="1400" b="1" kern="1200" dirty="0"/>
        </a:p>
      </dsp:txBody>
      <dsp:txXfrm>
        <a:off x="1066951" y="471604"/>
        <a:ext cx="1452264" cy="145226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771FB-CDEA-4F4B-81DF-870714CC285E}">
      <dsp:nvSpPr>
        <dsp:cNvPr id="0" name=""/>
        <dsp:cNvSpPr/>
      </dsp:nvSpPr>
      <dsp:spPr>
        <a:xfrm>
          <a:off x="2113582" y="1459356"/>
          <a:ext cx="3545234" cy="3545234"/>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kern="1200" dirty="0" smtClean="0"/>
            <a:t>Entrepreneurial Librarian</a:t>
          </a:r>
          <a:endParaRPr lang="en-US" sz="2500" kern="1200" dirty="0"/>
        </a:p>
      </dsp:txBody>
      <dsp:txXfrm>
        <a:off x="2113582" y="1459356"/>
        <a:ext cx="3545234" cy="3545234"/>
      </dsp:txXfrm>
    </dsp:sp>
    <dsp:sp modelId="{25527774-AF8F-4CA2-ACC4-264E16E0996B}">
      <dsp:nvSpPr>
        <dsp:cNvPr id="0" name=""/>
        <dsp:cNvSpPr/>
      </dsp:nvSpPr>
      <dsp:spPr>
        <a:xfrm>
          <a:off x="2999891" y="35054"/>
          <a:ext cx="1772617" cy="1772617"/>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Plans to succeed</a:t>
          </a:r>
          <a:endParaRPr lang="en-US" sz="1600" kern="1200" dirty="0"/>
        </a:p>
      </dsp:txBody>
      <dsp:txXfrm>
        <a:off x="2999891" y="35054"/>
        <a:ext cx="1772617" cy="1772617"/>
      </dsp:txXfrm>
    </dsp:sp>
    <dsp:sp modelId="{6F724CE4-4A04-4B7E-9F58-29F5C3A4D644}">
      <dsp:nvSpPr>
        <dsp:cNvPr id="0" name=""/>
        <dsp:cNvSpPr/>
      </dsp:nvSpPr>
      <dsp:spPr>
        <a:xfrm>
          <a:off x="4485123" y="575634"/>
          <a:ext cx="1772617" cy="1772617"/>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Proactive</a:t>
          </a:r>
          <a:endParaRPr lang="en-US" sz="1600" kern="1200" dirty="0"/>
        </a:p>
      </dsp:txBody>
      <dsp:txXfrm>
        <a:off x="4485123" y="575634"/>
        <a:ext cx="1772617" cy="1772617"/>
      </dsp:txXfrm>
    </dsp:sp>
    <dsp:sp modelId="{012B411D-8593-4F30-A60C-77AE10D06346}">
      <dsp:nvSpPr>
        <dsp:cNvPr id="0" name=""/>
        <dsp:cNvSpPr/>
      </dsp:nvSpPr>
      <dsp:spPr>
        <a:xfrm>
          <a:off x="5275398" y="1944431"/>
          <a:ext cx="1772617" cy="1772617"/>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Hires the Person</a:t>
          </a:r>
          <a:endParaRPr lang="en-US" sz="1600" kern="1200" dirty="0"/>
        </a:p>
      </dsp:txBody>
      <dsp:txXfrm>
        <a:off x="5275398" y="1944431"/>
        <a:ext cx="1772617" cy="1772617"/>
      </dsp:txXfrm>
    </dsp:sp>
    <dsp:sp modelId="{FC243779-622C-4D47-9FAE-BD93E9A582C7}">
      <dsp:nvSpPr>
        <dsp:cNvPr id="0" name=""/>
        <dsp:cNvSpPr/>
      </dsp:nvSpPr>
      <dsp:spPr>
        <a:xfrm>
          <a:off x="5000938" y="3500969"/>
          <a:ext cx="1772617" cy="1772617"/>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Manages, Coaches &amp; Leads</a:t>
          </a:r>
          <a:endParaRPr lang="en-US" sz="1600" kern="1200" dirty="0"/>
        </a:p>
      </dsp:txBody>
      <dsp:txXfrm>
        <a:off x="5000938" y="3500969"/>
        <a:ext cx="1772617" cy="1772617"/>
      </dsp:txXfrm>
    </dsp:sp>
    <dsp:sp modelId="{F7B881C0-AA4F-4D47-8781-AD6758B740DD}">
      <dsp:nvSpPr>
        <dsp:cNvPr id="0" name=""/>
        <dsp:cNvSpPr/>
      </dsp:nvSpPr>
      <dsp:spPr>
        <a:xfrm>
          <a:off x="3790166" y="4516928"/>
          <a:ext cx="1772617" cy="1772617"/>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Builds a Curriculum</a:t>
          </a:r>
          <a:endParaRPr lang="en-US" sz="1600" b="1" kern="1200" dirty="0"/>
        </a:p>
      </dsp:txBody>
      <dsp:txXfrm>
        <a:off x="3790166" y="4516928"/>
        <a:ext cx="1772617" cy="1772617"/>
      </dsp:txXfrm>
    </dsp:sp>
    <dsp:sp modelId="{0AC43291-90FF-416B-9ABA-B6BB94F2C202}">
      <dsp:nvSpPr>
        <dsp:cNvPr id="0" name=""/>
        <dsp:cNvSpPr/>
      </dsp:nvSpPr>
      <dsp:spPr>
        <a:xfrm>
          <a:off x="2209616" y="4516928"/>
          <a:ext cx="1772617" cy="1772617"/>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Targeted Marketing</a:t>
          </a:r>
          <a:endParaRPr lang="en-US" sz="1600" kern="1200" dirty="0"/>
        </a:p>
      </dsp:txBody>
      <dsp:txXfrm>
        <a:off x="2209616" y="4516928"/>
        <a:ext cx="1772617" cy="1772617"/>
      </dsp:txXfrm>
    </dsp:sp>
    <dsp:sp modelId="{4E38DF8A-0B93-4814-89D7-962D1550FF6C}">
      <dsp:nvSpPr>
        <dsp:cNvPr id="0" name=""/>
        <dsp:cNvSpPr/>
      </dsp:nvSpPr>
      <dsp:spPr>
        <a:xfrm>
          <a:off x="998844" y="3500969"/>
          <a:ext cx="1772617" cy="1772617"/>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Cultivates “Loyalists”</a:t>
          </a:r>
          <a:endParaRPr lang="en-US" sz="1600" kern="1200" dirty="0"/>
        </a:p>
      </dsp:txBody>
      <dsp:txXfrm>
        <a:off x="998844" y="3500969"/>
        <a:ext cx="1772617" cy="1772617"/>
      </dsp:txXfrm>
    </dsp:sp>
    <dsp:sp modelId="{E2F599F9-FDA7-405C-A6B6-C232BCB36C29}">
      <dsp:nvSpPr>
        <dsp:cNvPr id="0" name=""/>
        <dsp:cNvSpPr/>
      </dsp:nvSpPr>
      <dsp:spPr>
        <a:xfrm>
          <a:off x="724384" y="1944431"/>
          <a:ext cx="1772617" cy="1772617"/>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Prioritizes “Upgrades”</a:t>
          </a:r>
          <a:endParaRPr lang="en-US" sz="1600" kern="1200" dirty="0"/>
        </a:p>
      </dsp:txBody>
      <dsp:txXfrm>
        <a:off x="724384" y="1944431"/>
        <a:ext cx="1772617" cy="1772617"/>
      </dsp:txXfrm>
    </dsp:sp>
    <dsp:sp modelId="{CF52CECA-0F9A-4F72-94C6-EFC65E6B93BA}">
      <dsp:nvSpPr>
        <dsp:cNvPr id="0" name=""/>
        <dsp:cNvSpPr/>
      </dsp:nvSpPr>
      <dsp:spPr>
        <a:xfrm>
          <a:off x="1514659" y="575634"/>
          <a:ext cx="1772617" cy="1772617"/>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Community-based, organic organization</a:t>
          </a:r>
          <a:endParaRPr lang="en-US" sz="1600" kern="1200" dirty="0"/>
        </a:p>
      </dsp:txBody>
      <dsp:txXfrm>
        <a:off x="1514659" y="575634"/>
        <a:ext cx="1772617" cy="17726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771FB-CDEA-4F4B-81DF-870714CC285E}">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Entrepreneurial Librarian</a:t>
          </a:r>
          <a:endParaRPr lang="en-US" sz="2000" kern="1200" dirty="0"/>
        </a:p>
      </dsp:txBody>
      <dsp:txXfrm>
        <a:off x="1557635" y="1195617"/>
        <a:ext cx="2904529" cy="2904529"/>
      </dsp:txXfrm>
    </dsp:sp>
    <dsp:sp modelId="{8F934366-87ED-4F63-AD8A-086112FA64B7}">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2283767" y="28719"/>
        <a:ext cx="1452264" cy="1452264"/>
      </dsp:txXfrm>
    </dsp:sp>
    <dsp:sp modelId="{88D085DD-64EF-4F6F-8C55-D1D51D1454F6}">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Plans to succeed</a:t>
          </a:r>
          <a:endParaRPr lang="en-US" sz="2000" kern="1200" dirty="0"/>
        </a:p>
      </dsp:txBody>
      <dsp:txXfrm>
        <a:off x="3500583" y="471604"/>
        <a:ext cx="1452264" cy="1452264"/>
      </dsp:txXfrm>
    </dsp:sp>
    <dsp:sp modelId="{93145663-896A-4942-82B0-2D57B2FFB429}">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Proactive</a:t>
          </a:r>
          <a:endParaRPr lang="en-US" sz="1300" kern="1200" dirty="0"/>
        </a:p>
      </dsp:txBody>
      <dsp:txXfrm>
        <a:off x="4148038" y="1593028"/>
        <a:ext cx="1452264" cy="1452264"/>
      </dsp:txXfrm>
    </dsp:sp>
    <dsp:sp modelId="{B4A093EE-70AF-4E97-A435-7C104FB4C289}">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3923179" y="2868264"/>
        <a:ext cx="1452264" cy="1452264"/>
      </dsp:txXfrm>
    </dsp:sp>
    <dsp:sp modelId="{67D4BF56-EA9A-4DE8-A9D3-29AC66A574EA}">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Manages, Coaches &amp; Leads</a:t>
          </a:r>
          <a:endParaRPr lang="en-US" sz="1300" kern="1200" dirty="0"/>
        </a:p>
      </dsp:txBody>
      <dsp:txXfrm>
        <a:off x="2931222" y="3700615"/>
        <a:ext cx="1452264" cy="1452264"/>
      </dsp:txXfrm>
    </dsp:sp>
    <dsp:sp modelId="{3806216F-2529-452E-B2D7-94E1E0579D93}">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Builds a Curriculum</a:t>
          </a:r>
          <a:endParaRPr lang="en-US" sz="1300" b="1" kern="1200" dirty="0"/>
        </a:p>
      </dsp:txBody>
      <dsp:txXfrm>
        <a:off x="1636313" y="3700615"/>
        <a:ext cx="1452264" cy="1452264"/>
      </dsp:txXfrm>
    </dsp:sp>
    <dsp:sp modelId="{345366BE-62B3-4439-830F-9C8D25B9739A}">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644355" y="2868264"/>
        <a:ext cx="1452264" cy="1452264"/>
      </dsp:txXfrm>
    </dsp:sp>
    <dsp:sp modelId="{A5151812-BDF8-4F8E-9FAE-9ECA918E2164}">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Cultivates “Loyalists”</a:t>
          </a:r>
          <a:endParaRPr lang="en-US" sz="1300" kern="1200" dirty="0"/>
        </a:p>
      </dsp:txBody>
      <dsp:txXfrm>
        <a:off x="419496" y="1593028"/>
        <a:ext cx="1452264" cy="1452264"/>
      </dsp:txXfrm>
    </dsp:sp>
    <dsp:sp modelId="{2492F1DF-0733-4EF5-9A53-02D0F0CC606A}">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1066951" y="471604"/>
        <a:ext cx="1452264" cy="14522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771FB-CDEA-4F4B-81DF-870714CC285E}">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Entrepreneurial Librarian</a:t>
          </a:r>
          <a:endParaRPr lang="en-US" sz="2000" kern="1200" dirty="0"/>
        </a:p>
      </dsp:txBody>
      <dsp:txXfrm>
        <a:off x="1557635" y="1195617"/>
        <a:ext cx="2904529" cy="2904529"/>
      </dsp:txXfrm>
    </dsp:sp>
    <dsp:sp modelId="{A3A47833-511D-4D13-9ACD-6FC82F12C11B}">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2283767" y="28719"/>
        <a:ext cx="1452264" cy="1452264"/>
      </dsp:txXfrm>
    </dsp:sp>
    <dsp:sp modelId="{67F92489-FAB0-4A09-A523-4FE6740DC12B}">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3500583" y="471604"/>
        <a:ext cx="1452264" cy="1452264"/>
      </dsp:txXfrm>
    </dsp:sp>
    <dsp:sp modelId="{7DFB1DBE-07F5-4CD6-917C-A2FBC53D1512}">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Pro active</a:t>
          </a:r>
          <a:endParaRPr lang="en-US" sz="2400" kern="1200" dirty="0"/>
        </a:p>
      </dsp:txBody>
      <dsp:txXfrm>
        <a:off x="4148038" y="1593028"/>
        <a:ext cx="1452264" cy="1452264"/>
      </dsp:txXfrm>
    </dsp:sp>
    <dsp:sp modelId="{AD421512-A2FD-4237-8C5E-05D0D1115261}">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3923179" y="2868264"/>
        <a:ext cx="1452264" cy="1452264"/>
      </dsp:txXfrm>
    </dsp:sp>
    <dsp:sp modelId="{1619E660-D82E-46BB-8FA1-0F0B3ADAA30F}">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Manages, Coaches &amp; Leads</a:t>
          </a:r>
          <a:endParaRPr lang="en-US" sz="1300" kern="1200" dirty="0"/>
        </a:p>
      </dsp:txBody>
      <dsp:txXfrm>
        <a:off x="2931222" y="3700615"/>
        <a:ext cx="1452264" cy="1452264"/>
      </dsp:txXfrm>
    </dsp:sp>
    <dsp:sp modelId="{8A0CF29B-77C8-4C9E-999D-A53218692488}">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Builds a Curriculum</a:t>
          </a:r>
          <a:endParaRPr lang="en-US" sz="1300" b="1" kern="1200" dirty="0"/>
        </a:p>
      </dsp:txBody>
      <dsp:txXfrm>
        <a:off x="1636313" y="3700615"/>
        <a:ext cx="1452264" cy="1452264"/>
      </dsp:txXfrm>
    </dsp:sp>
    <dsp:sp modelId="{8477ADC5-F543-49EF-BAA6-A66F258E1BBD}">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644355" y="2868264"/>
        <a:ext cx="1452264" cy="1452264"/>
      </dsp:txXfrm>
    </dsp:sp>
    <dsp:sp modelId="{147C4F31-A5D7-4CA7-9BE2-870B9B180835}">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Cultivates “Loyalists”</a:t>
          </a:r>
          <a:endParaRPr lang="en-US" sz="1300" kern="1200" dirty="0"/>
        </a:p>
      </dsp:txBody>
      <dsp:txXfrm>
        <a:off x="419496" y="1593028"/>
        <a:ext cx="1452264" cy="1452264"/>
      </dsp:txXfrm>
    </dsp:sp>
    <dsp:sp modelId="{63799864-0F49-434C-AE53-4A5F50E414BE}">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1066951" y="471604"/>
        <a:ext cx="1452264" cy="14522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771FB-CDEA-4F4B-81DF-870714CC285E}">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Entrepreneurial Librarian</a:t>
          </a:r>
          <a:endParaRPr lang="en-US" sz="2000" kern="1200" dirty="0"/>
        </a:p>
      </dsp:txBody>
      <dsp:txXfrm>
        <a:off x="1557635" y="1195617"/>
        <a:ext cx="2904529" cy="2904529"/>
      </dsp:txXfrm>
    </dsp:sp>
    <dsp:sp modelId="{E85230C7-92D6-4379-A43F-839A6047BB3D}">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2283767" y="28719"/>
        <a:ext cx="1452264" cy="1452264"/>
      </dsp:txXfrm>
    </dsp:sp>
    <dsp:sp modelId="{AE73735C-7CD3-42A5-BB22-76407ECC42FF}">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3500583" y="471604"/>
        <a:ext cx="1452264" cy="1452264"/>
      </dsp:txXfrm>
    </dsp:sp>
    <dsp:sp modelId="{8CFD38AE-916B-4CD6-9BC2-F35087FCA286}">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 active</a:t>
          </a:r>
          <a:endParaRPr lang="en-US" sz="1300" kern="1200" dirty="0"/>
        </a:p>
      </dsp:txBody>
      <dsp:txXfrm>
        <a:off x="4148038" y="1593028"/>
        <a:ext cx="1452264" cy="1452264"/>
      </dsp:txXfrm>
    </dsp:sp>
    <dsp:sp modelId="{D2875065-CD53-418A-8211-5CADDC09E5B3}">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Hires the Person</a:t>
          </a:r>
          <a:endParaRPr lang="en-US" sz="2000" kern="1200" dirty="0"/>
        </a:p>
      </dsp:txBody>
      <dsp:txXfrm>
        <a:off x="3923179" y="2868264"/>
        <a:ext cx="1452264" cy="1452264"/>
      </dsp:txXfrm>
    </dsp:sp>
    <dsp:sp modelId="{B7B23D4E-F91E-4FA4-B574-B7251138C550}">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Manages, Coaches &amp; Leads</a:t>
          </a:r>
          <a:endParaRPr lang="en-US" sz="1300" kern="1200" dirty="0"/>
        </a:p>
      </dsp:txBody>
      <dsp:txXfrm>
        <a:off x="2931222" y="3700615"/>
        <a:ext cx="1452264" cy="1452264"/>
      </dsp:txXfrm>
    </dsp:sp>
    <dsp:sp modelId="{07189088-2EA1-4E5D-8163-B7FCAECC9986}">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Builds a Curriculum</a:t>
          </a:r>
          <a:endParaRPr lang="en-US" sz="1300" b="1" kern="1200" dirty="0"/>
        </a:p>
      </dsp:txBody>
      <dsp:txXfrm>
        <a:off x="1636313" y="3700615"/>
        <a:ext cx="1452264" cy="1452264"/>
      </dsp:txXfrm>
    </dsp:sp>
    <dsp:sp modelId="{F591BBA5-4A5A-4CC5-B028-8DEC4C426E95}">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644355" y="2868264"/>
        <a:ext cx="1452264" cy="1452264"/>
      </dsp:txXfrm>
    </dsp:sp>
    <dsp:sp modelId="{84BD1FEB-0609-4425-AB60-7B86F71EE8FA}">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Cultivates “Loyalists”</a:t>
          </a:r>
          <a:endParaRPr lang="en-US" sz="1300" kern="1200" dirty="0"/>
        </a:p>
      </dsp:txBody>
      <dsp:txXfrm>
        <a:off x="419496" y="1593028"/>
        <a:ext cx="1452264" cy="1452264"/>
      </dsp:txXfrm>
    </dsp:sp>
    <dsp:sp modelId="{FC229780-E8AA-4419-8ED3-C9CF92179689}">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1066951" y="471604"/>
        <a:ext cx="1452264" cy="145226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A745F0-7254-4F77-A510-5BDCA5F81267}">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Entrepreneurial Librarian</a:t>
          </a:r>
          <a:endParaRPr lang="en-US" sz="2100" kern="1200" dirty="0"/>
        </a:p>
      </dsp:txBody>
      <dsp:txXfrm>
        <a:off x="1557635" y="1195617"/>
        <a:ext cx="2904529" cy="2904529"/>
      </dsp:txXfrm>
    </dsp:sp>
    <dsp:sp modelId="{E3588865-1F2D-4091-B4C1-236F87CC226F}">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2283767" y="28719"/>
        <a:ext cx="1452264" cy="1452264"/>
      </dsp:txXfrm>
    </dsp:sp>
    <dsp:sp modelId="{33C30278-8F8D-4AB4-9B71-4472CE6C2CB2}">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t>Manages, Coaches &amp; Leads</a:t>
          </a:r>
          <a:endParaRPr lang="en-US" sz="1800" kern="1200" dirty="0"/>
        </a:p>
      </dsp:txBody>
      <dsp:txXfrm>
        <a:off x="3500583" y="471604"/>
        <a:ext cx="1452264" cy="1452264"/>
      </dsp:txXfrm>
    </dsp:sp>
    <dsp:sp modelId="{C30E8653-2B20-49AD-8412-165D48B15ED1}">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Builds a Curriculum</a:t>
          </a:r>
          <a:endParaRPr lang="en-US" sz="1300" b="1" kern="1200" dirty="0"/>
        </a:p>
      </dsp:txBody>
      <dsp:txXfrm>
        <a:off x="4148038" y="1593028"/>
        <a:ext cx="1452264" cy="1452264"/>
      </dsp:txXfrm>
    </dsp:sp>
    <dsp:sp modelId="{9987A9A2-D5A8-45C7-BDB3-64FDBECE6A04}">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3923179" y="2868264"/>
        <a:ext cx="1452264" cy="1452264"/>
      </dsp:txXfrm>
    </dsp:sp>
    <dsp:sp modelId="{6B03F322-9E46-46C6-ACEF-497B1C8C8745}">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Cultivates “Loyalists”</a:t>
          </a:r>
          <a:endParaRPr lang="en-US" sz="1300" kern="1200" dirty="0"/>
        </a:p>
      </dsp:txBody>
      <dsp:txXfrm>
        <a:off x="2931222" y="3700615"/>
        <a:ext cx="1452264" cy="1452264"/>
      </dsp:txXfrm>
    </dsp:sp>
    <dsp:sp modelId="{B510DFB4-2999-4C32-B85F-84FB11C13C75}">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1636313" y="3700615"/>
        <a:ext cx="1452264" cy="1452264"/>
      </dsp:txXfrm>
    </dsp:sp>
    <dsp:sp modelId="{CDF8569E-0EA3-471C-9941-53C6A8FE8338}">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644355" y="2868264"/>
        <a:ext cx="1452264" cy="1452264"/>
      </dsp:txXfrm>
    </dsp:sp>
    <dsp:sp modelId="{A27E5EC2-AC19-4AC9-8D3B-9F1B86DA7746}">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419496" y="1593028"/>
        <a:ext cx="1452264" cy="1452264"/>
      </dsp:txXfrm>
    </dsp:sp>
    <dsp:sp modelId="{052AB529-CA82-46D3-A024-C798AB272FA0}">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 active</a:t>
          </a:r>
          <a:endParaRPr lang="en-US" sz="1300" kern="1200" dirty="0"/>
        </a:p>
      </dsp:txBody>
      <dsp:txXfrm>
        <a:off x="1066951" y="471604"/>
        <a:ext cx="1452264" cy="14522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A745F0-7254-4F77-A510-5BDCA5F81267}">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Entrepreneurial Librarian</a:t>
          </a:r>
          <a:endParaRPr lang="en-US" sz="2100" kern="1200" dirty="0"/>
        </a:p>
      </dsp:txBody>
      <dsp:txXfrm>
        <a:off x="1557635" y="1195617"/>
        <a:ext cx="2904529" cy="2904529"/>
      </dsp:txXfrm>
    </dsp:sp>
    <dsp:sp modelId="{E3588865-1F2D-4091-B4C1-236F87CC226F}">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2283767" y="28719"/>
        <a:ext cx="1452264" cy="1452264"/>
      </dsp:txXfrm>
    </dsp:sp>
    <dsp:sp modelId="{33C30278-8F8D-4AB4-9B71-4472CE6C2CB2}">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Manages, Coaches &amp; Leads</a:t>
          </a:r>
          <a:endParaRPr lang="en-US" sz="1200" kern="1200" dirty="0"/>
        </a:p>
      </dsp:txBody>
      <dsp:txXfrm>
        <a:off x="3500583" y="471604"/>
        <a:ext cx="1452264" cy="1452264"/>
      </dsp:txXfrm>
    </dsp:sp>
    <dsp:sp modelId="{C30E8653-2B20-49AD-8412-165D48B15ED1}">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Builds a Curriculum</a:t>
          </a:r>
          <a:endParaRPr lang="en-US" sz="1400" b="1" kern="1200" dirty="0"/>
        </a:p>
      </dsp:txBody>
      <dsp:txXfrm>
        <a:off x="4148038" y="1593028"/>
        <a:ext cx="1452264" cy="1452264"/>
      </dsp:txXfrm>
    </dsp:sp>
    <dsp:sp modelId="{9987A9A2-D5A8-45C7-BDB3-64FDBECE6A04}">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3923179" y="2868264"/>
        <a:ext cx="1452264" cy="1452264"/>
      </dsp:txXfrm>
    </dsp:sp>
    <dsp:sp modelId="{6B03F322-9E46-46C6-ACEF-497B1C8C8745}">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Cultivates “Loyalists”</a:t>
          </a:r>
          <a:endParaRPr lang="en-US" sz="1300" kern="1200" dirty="0"/>
        </a:p>
      </dsp:txBody>
      <dsp:txXfrm>
        <a:off x="2931222" y="3700615"/>
        <a:ext cx="1452264" cy="1452264"/>
      </dsp:txXfrm>
    </dsp:sp>
    <dsp:sp modelId="{B510DFB4-2999-4C32-B85F-84FB11C13C75}">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1636313" y="3700615"/>
        <a:ext cx="1452264" cy="1452264"/>
      </dsp:txXfrm>
    </dsp:sp>
    <dsp:sp modelId="{CDF8569E-0EA3-471C-9941-53C6A8FE8338}">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644355" y="2868264"/>
        <a:ext cx="1452264" cy="1452264"/>
      </dsp:txXfrm>
    </dsp:sp>
    <dsp:sp modelId="{A27E5EC2-AC19-4AC9-8D3B-9F1B86DA7746}">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419496" y="1593028"/>
        <a:ext cx="1452264" cy="1452264"/>
      </dsp:txXfrm>
    </dsp:sp>
    <dsp:sp modelId="{052AB529-CA82-46D3-A024-C798AB272FA0}">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 active</a:t>
          </a:r>
          <a:endParaRPr lang="en-US" sz="1300" kern="1200" dirty="0"/>
        </a:p>
      </dsp:txBody>
      <dsp:txXfrm>
        <a:off x="1066951" y="471604"/>
        <a:ext cx="1452264" cy="145226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A745F0-7254-4F77-A510-5BDCA5F81267}">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Entrepreneurial Librarian</a:t>
          </a:r>
          <a:endParaRPr lang="en-US" sz="2100" kern="1200" dirty="0"/>
        </a:p>
      </dsp:txBody>
      <dsp:txXfrm>
        <a:off x="1557635" y="1195617"/>
        <a:ext cx="2904529" cy="2904529"/>
      </dsp:txXfrm>
    </dsp:sp>
    <dsp:sp modelId="{E3588865-1F2D-4091-B4C1-236F87CC226F}">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2283767" y="28719"/>
        <a:ext cx="1452264" cy="1452264"/>
      </dsp:txXfrm>
    </dsp:sp>
    <dsp:sp modelId="{33C30278-8F8D-4AB4-9B71-4472CE6C2CB2}">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Manages, Coaches &amp; Leads</a:t>
          </a:r>
          <a:endParaRPr lang="en-US" sz="1200" kern="1200" dirty="0"/>
        </a:p>
      </dsp:txBody>
      <dsp:txXfrm>
        <a:off x="3500583" y="471604"/>
        <a:ext cx="1452264" cy="1452264"/>
      </dsp:txXfrm>
    </dsp:sp>
    <dsp:sp modelId="{C30E8653-2B20-49AD-8412-165D48B15ED1}">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Builds a Curriculum</a:t>
          </a:r>
          <a:endParaRPr lang="en-US" sz="1400" b="1" kern="1200" dirty="0"/>
        </a:p>
      </dsp:txBody>
      <dsp:txXfrm>
        <a:off x="4148038" y="1593028"/>
        <a:ext cx="1452264" cy="1452264"/>
      </dsp:txXfrm>
    </dsp:sp>
    <dsp:sp modelId="{9987A9A2-D5A8-45C7-BDB3-64FDBECE6A04}">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Targeted Marketing</a:t>
          </a:r>
          <a:endParaRPr lang="en-US" sz="1600" kern="1200" dirty="0"/>
        </a:p>
      </dsp:txBody>
      <dsp:txXfrm>
        <a:off x="3923179" y="2868264"/>
        <a:ext cx="1452264" cy="1452264"/>
      </dsp:txXfrm>
    </dsp:sp>
    <dsp:sp modelId="{6B03F322-9E46-46C6-ACEF-497B1C8C8745}">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Cultivates “Loyalists”</a:t>
          </a:r>
          <a:endParaRPr lang="en-US" sz="1300" kern="1200" dirty="0"/>
        </a:p>
      </dsp:txBody>
      <dsp:txXfrm>
        <a:off x="2931222" y="3700615"/>
        <a:ext cx="1452264" cy="1452264"/>
      </dsp:txXfrm>
    </dsp:sp>
    <dsp:sp modelId="{B510DFB4-2999-4C32-B85F-84FB11C13C75}">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1636313" y="3700615"/>
        <a:ext cx="1452264" cy="1452264"/>
      </dsp:txXfrm>
    </dsp:sp>
    <dsp:sp modelId="{CDF8569E-0EA3-471C-9941-53C6A8FE8338}">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644355" y="2868264"/>
        <a:ext cx="1452264" cy="1452264"/>
      </dsp:txXfrm>
    </dsp:sp>
    <dsp:sp modelId="{A27E5EC2-AC19-4AC9-8D3B-9F1B86DA7746}">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419496" y="1593028"/>
        <a:ext cx="1452264" cy="1452264"/>
      </dsp:txXfrm>
    </dsp:sp>
    <dsp:sp modelId="{052AB529-CA82-46D3-A024-C798AB272FA0}">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 active</a:t>
          </a:r>
          <a:endParaRPr lang="en-US" sz="1300" kern="1200" dirty="0"/>
        </a:p>
      </dsp:txBody>
      <dsp:txXfrm>
        <a:off x="1066951" y="471604"/>
        <a:ext cx="1452264" cy="145226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A745F0-7254-4F77-A510-5BDCA5F81267}">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Entrepreneurial Librarian</a:t>
          </a:r>
          <a:endParaRPr lang="en-US" sz="2100" kern="1200" dirty="0"/>
        </a:p>
      </dsp:txBody>
      <dsp:txXfrm>
        <a:off x="1557635" y="1195617"/>
        <a:ext cx="2904529" cy="2904529"/>
      </dsp:txXfrm>
    </dsp:sp>
    <dsp:sp modelId="{9987A9A2-D5A8-45C7-BDB3-64FDBECE6A04}">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2283767" y="28719"/>
        <a:ext cx="1452264" cy="1452264"/>
      </dsp:txXfrm>
    </dsp:sp>
    <dsp:sp modelId="{6B03F322-9E46-46C6-ACEF-497B1C8C8745}">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kern="1200" dirty="0" smtClean="0"/>
            <a:t>Cultivate Loyalists</a:t>
          </a:r>
          <a:endParaRPr lang="en-US" sz="1700" kern="1200" dirty="0"/>
        </a:p>
      </dsp:txBody>
      <dsp:txXfrm>
        <a:off x="3500583" y="471604"/>
        <a:ext cx="1452264" cy="1452264"/>
      </dsp:txXfrm>
    </dsp:sp>
    <dsp:sp modelId="{B510DFB4-2999-4C32-B85F-84FB11C13C75}">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Prioritizes “Upgrades”</a:t>
          </a:r>
          <a:endParaRPr lang="en-US" sz="1300" kern="1200" dirty="0"/>
        </a:p>
      </dsp:txBody>
      <dsp:txXfrm>
        <a:off x="4148038" y="1593028"/>
        <a:ext cx="1452264" cy="1452264"/>
      </dsp:txXfrm>
    </dsp:sp>
    <dsp:sp modelId="{CDF8569E-0EA3-471C-9941-53C6A8FE8338}">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3923179" y="2868264"/>
        <a:ext cx="1452264" cy="1452264"/>
      </dsp:txXfrm>
    </dsp:sp>
    <dsp:sp modelId="{A27E5EC2-AC19-4AC9-8D3B-9F1B86DA7746}">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2931222" y="3700615"/>
        <a:ext cx="1452264" cy="1452264"/>
      </dsp:txXfrm>
    </dsp:sp>
    <dsp:sp modelId="{052AB529-CA82-46D3-A024-C798AB272FA0}">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 active</a:t>
          </a:r>
          <a:endParaRPr lang="en-US" sz="1300" kern="1200" dirty="0"/>
        </a:p>
      </dsp:txBody>
      <dsp:txXfrm>
        <a:off x="1636313" y="3700615"/>
        <a:ext cx="1452264" cy="1452264"/>
      </dsp:txXfrm>
    </dsp:sp>
    <dsp:sp modelId="{06A314E9-C6B0-4A2E-B988-86CE20EB67A3}">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644355" y="2868264"/>
        <a:ext cx="1452264" cy="1452264"/>
      </dsp:txXfrm>
    </dsp:sp>
    <dsp:sp modelId="{219EAA68-28CC-4BF7-B0E4-69F8CEA83A0E}">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Manages, Coaches &amp; Leads</a:t>
          </a:r>
          <a:endParaRPr lang="en-US" sz="1300" kern="1200" dirty="0"/>
        </a:p>
      </dsp:txBody>
      <dsp:txXfrm>
        <a:off x="419496" y="1593028"/>
        <a:ext cx="1452264" cy="1452264"/>
      </dsp:txXfrm>
    </dsp:sp>
    <dsp:sp modelId="{4171B274-D122-4BA8-A73C-7DEEB22A66DC}">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Builds a Curriculum</a:t>
          </a:r>
          <a:endParaRPr lang="en-US" sz="1300" b="1" kern="1200" dirty="0"/>
        </a:p>
      </dsp:txBody>
      <dsp:txXfrm>
        <a:off x="1066951" y="471604"/>
        <a:ext cx="1452264" cy="145226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A745F0-7254-4F77-A510-5BDCA5F81267}">
      <dsp:nvSpPr>
        <dsp:cNvPr id="0" name=""/>
        <dsp:cNvSpPr/>
      </dsp:nvSpPr>
      <dsp:spPr>
        <a:xfrm>
          <a:off x="1557635" y="1195617"/>
          <a:ext cx="2904529" cy="2904529"/>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b="1" kern="1200" dirty="0" smtClean="0"/>
            <a:t>Entrepreneurial Librarian</a:t>
          </a:r>
          <a:endParaRPr lang="en-US" sz="2100" kern="1200" dirty="0"/>
        </a:p>
      </dsp:txBody>
      <dsp:txXfrm>
        <a:off x="1557635" y="1195617"/>
        <a:ext cx="2904529" cy="2904529"/>
      </dsp:txXfrm>
    </dsp:sp>
    <dsp:sp modelId="{9987A9A2-D5A8-45C7-BDB3-64FDBECE6A04}">
      <dsp:nvSpPr>
        <dsp:cNvPr id="0" name=""/>
        <dsp:cNvSpPr/>
      </dsp:nvSpPr>
      <dsp:spPr>
        <a:xfrm>
          <a:off x="2283767" y="28719"/>
          <a:ext cx="1452264" cy="1452264"/>
        </a:xfrm>
        <a:prstGeom prst="ellipse">
          <a:avLst/>
        </a:prstGeom>
        <a:gradFill rotWithShape="0">
          <a:gsLst>
            <a:gs pos="0">
              <a:schemeClr val="accent4">
                <a:alpha val="50000"/>
                <a:hueOff val="-356704"/>
                <a:satOff val="4410"/>
                <a:lumOff val="-1438"/>
                <a:alphaOff val="0"/>
                <a:tint val="92000"/>
                <a:satMod val="170000"/>
              </a:schemeClr>
            </a:gs>
            <a:gs pos="15000">
              <a:schemeClr val="accent4">
                <a:alpha val="50000"/>
                <a:hueOff val="-356704"/>
                <a:satOff val="4410"/>
                <a:lumOff val="-1438"/>
                <a:alphaOff val="0"/>
                <a:tint val="92000"/>
                <a:shade val="99000"/>
                <a:satMod val="170000"/>
              </a:schemeClr>
            </a:gs>
            <a:gs pos="62000">
              <a:schemeClr val="accent4">
                <a:alpha val="50000"/>
                <a:hueOff val="-356704"/>
                <a:satOff val="4410"/>
                <a:lumOff val="-1438"/>
                <a:alphaOff val="0"/>
                <a:tint val="96000"/>
                <a:shade val="80000"/>
                <a:satMod val="170000"/>
              </a:schemeClr>
            </a:gs>
            <a:gs pos="97000">
              <a:schemeClr val="accent4">
                <a:alpha val="50000"/>
                <a:hueOff val="-356704"/>
                <a:satOff val="4410"/>
                <a:lumOff val="-1438"/>
                <a:alphaOff val="0"/>
                <a:tint val="98000"/>
                <a:shade val="63000"/>
                <a:satMod val="170000"/>
              </a:schemeClr>
            </a:gs>
            <a:gs pos="100000">
              <a:schemeClr val="accent4">
                <a:alpha val="50000"/>
                <a:hueOff val="-356704"/>
                <a:satOff val="4410"/>
                <a:lumOff val="-143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Targeted Marketing</a:t>
          </a:r>
          <a:endParaRPr lang="en-US" sz="1300" kern="1200" dirty="0"/>
        </a:p>
      </dsp:txBody>
      <dsp:txXfrm>
        <a:off x="2283767" y="28719"/>
        <a:ext cx="1452264" cy="1452264"/>
      </dsp:txXfrm>
    </dsp:sp>
    <dsp:sp modelId="{6B03F322-9E46-46C6-ACEF-497B1C8C8745}">
      <dsp:nvSpPr>
        <dsp:cNvPr id="0" name=""/>
        <dsp:cNvSpPr/>
      </dsp:nvSpPr>
      <dsp:spPr>
        <a:xfrm>
          <a:off x="3500583" y="471604"/>
          <a:ext cx="1452264" cy="1452264"/>
        </a:xfrm>
        <a:prstGeom prst="ellipse">
          <a:avLst/>
        </a:prstGeom>
        <a:gradFill rotWithShape="0">
          <a:gsLst>
            <a:gs pos="0">
              <a:schemeClr val="accent4">
                <a:alpha val="50000"/>
                <a:hueOff val="-713408"/>
                <a:satOff val="8820"/>
                <a:lumOff val="-2875"/>
                <a:alphaOff val="0"/>
                <a:tint val="92000"/>
                <a:satMod val="170000"/>
              </a:schemeClr>
            </a:gs>
            <a:gs pos="15000">
              <a:schemeClr val="accent4">
                <a:alpha val="50000"/>
                <a:hueOff val="-713408"/>
                <a:satOff val="8820"/>
                <a:lumOff val="-2875"/>
                <a:alphaOff val="0"/>
                <a:tint val="92000"/>
                <a:shade val="99000"/>
                <a:satMod val="170000"/>
              </a:schemeClr>
            </a:gs>
            <a:gs pos="62000">
              <a:schemeClr val="accent4">
                <a:alpha val="50000"/>
                <a:hueOff val="-713408"/>
                <a:satOff val="8820"/>
                <a:lumOff val="-2875"/>
                <a:alphaOff val="0"/>
                <a:tint val="96000"/>
                <a:shade val="80000"/>
                <a:satMod val="170000"/>
              </a:schemeClr>
            </a:gs>
            <a:gs pos="97000">
              <a:schemeClr val="accent4">
                <a:alpha val="50000"/>
                <a:hueOff val="-713408"/>
                <a:satOff val="8820"/>
                <a:lumOff val="-2875"/>
                <a:alphaOff val="0"/>
                <a:tint val="98000"/>
                <a:shade val="63000"/>
                <a:satMod val="170000"/>
              </a:schemeClr>
            </a:gs>
            <a:gs pos="100000">
              <a:schemeClr val="accent4">
                <a:alpha val="50000"/>
                <a:hueOff val="-713408"/>
                <a:satOff val="8820"/>
                <a:lumOff val="-28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Cultivate Loyalists</a:t>
          </a:r>
          <a:endParaRPr lang="en-US" sz="1400" kern="1200" dirty="0"/>
        </a:p>
      </dsp:txBody>
      <dsp:txXfrm>
        <a:off x="3500583" y="471604"/>
        <a:ext cx="1452264" cy="1452264"/>
      </dsp:txXfrm>
    </dsp:sp>
    <dsp:sp modelId="{B510DFB4-2999-4C32-B85F-84FB11C13C75}">
      <dsp:nvSpPr>
        <dsp:cNvPr id="0" name=""/>
        <dsp:cNvSpPr/>
      </dsp:nvSpPr>
      <dsp:spPr>
        <a:xfrm>
          <a:off x="4148038" y="1593028"/>
          <a:ext cx="1452264" cy="1452264"/>
        </a:xfrm>
        <a:prstGeom prst="ellipse">
          <a:avLst/>
        </a:prstGeom>
        <a:gradFill rotWithShape="0">
          <a:gsLst>
            <a:gs pos="0">
              <a:schemeClr val="accent4">
                <a:alpha val="50000"/>
                <a:hueOff val="-1070112"/>
                <a:satOff val="13230"/>
                <a:lumOff val="-4313"/>
                <a:alphaOff val="0"/>
                <a:tint val="92000"/>
                <a:satMod val="170000"/>
              </a:schemeClr>
            </a:gs>
            <a:gs pos="15000">
              <a:schemeClr val="accent4">
                <a:alpha val="50000"/>
                <a:hueOff val="-1070112"/>
                <a:satOff val="13230"/>
                <a:lumOff val="-4313"/>
                <a:alphaOff val="0"/>
                <a:tint val="92000"/>
                <a:shade val="99000"/>
                <a:satMod val="170000"/>
              </a:schemeClr>
            </a:gs>
            <a:gs pos="62000">
              <a:schemeClr val="accent4">
                <a:alpha val="50000"/>
                <a:hueOff val="-1070112"/>
                <a:satOff val="13230"/>
                <a:lumOff val="-4313"/>
                <a:alphaOff val="0"/>
                <a:tint val="96000"/>
                <a:shade val="80000"/>
                <a:satMod val="170000"/>
              </a:schemeClr>
            </a:gs>
            <a:gs pos="97000">
              <a:schemeClr val="accent4">
                <a:alpha val="50000"/>
                <a:hueOff val="-1070112"/>
                <a:satOff val="13230"/>
                <a:lumOff val="-4313"/>
                <a:alphaOff val="0"/>
                <a:tint val="98000"/>
                <a:shade val="63000"/>
                <a:satMod val="170000"/>
              </a:schemeClr>
            </a:gs>
            <a:gs pos="100000">
              <a:schemeClr val="accent4">
                <a:alpha val="50000"/>
                <a:hueOff val="-1070112"/>
                <a:satOff val="13230"/>
                <a:lumOff val="-431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kern="1200" dirty="0" smtClean="0"/>
            <a:t>Prioritize Upgrades</a:t>
          </a:r>
          <a:endParaRPr lang="en-US" sz="1700" kern="1200" dirty="0"/>
        </a:p>
      </dsp:txBody>
      <dsp:txXfrm>
        <a:off x="4148038" y="1593028"/>
        <a:ext cx="1452264" cy="1452264"/>
      </dsp:txXfrm>
    </dsp:sp>
    <dsp:sp modelId="{CDF8569E-0EA3-471C-9941-53C6A8FE8338}">
      <dsp:nvSpPr>
        <dsp:cNvPr id="0" name=""/>
        <dsp:cNvSpPr/>
      </dsp:nvSpPr>
      <dsp:spPr>
        <a:xfrm>
          <a:off x="3923179" y="2868264"/>
          <a:ext cx="1452264" cy="1452264"/>
        </a:xfrm>
        <a:prstGeom prst="ellipse">
          <a:avLst/>
        </a:prstGeom>
        <a:gradFill rotWithShape="0">
          <a:gsLst>
            <a:gs pos="0">
              <a:schemeClr val="accent4">
                <a:alpha val="50000"/>
                <a:hueOff val="-1426816"/>
                <a:satOff val="17640"/>
                <a:lumOff val="-5751"/>
                <a:alphaOff val="0"/>
                <a:tint val="92000"/>
                <a:satMod val="170000"/>
              </a:schemeClr>
            </a:gs>
            <a:gs pos="15000">
              <a:schemeClr val="accent4">
                <a:alpha val="50000"/>
                <a:hueOff val="-1426816"/>
                <a:satOff val="17640"/>
                <a:lumOff val="-5751"/>
                <a:alphaOff val="0"/>
                <a:tint val="92000"/>
                <a:shade val="99000"/>
                <a:satMod val="170000"/>
              </a:schemeClr>
            </a:gs>
            <a:gs pos="62000">
              <a:schemeClr val="accent4">
                <a:alpha val="50000"/>
                <a:hueOff val="-1426816"/>
                <a:satOff val="17640"/>
                <a:lumOff val="-5751"/>
                <a:alphaOff val="0"/>
                <a:tint val="96000"/>
                <a:shade val="80000"/>
                <a:satMod val="170000"/>
              </a:schemeClr>
            </a:gs>
            <a:gs pos="97000">
              <a:schemeClr val="accent4">
                <a:alpha val="50000"/>
                <a:hueOff val="-1426816"/>
                <a:satOff val="17640"/>
                <a:lumOff val="-5751"/>
                <a:alphaOff val="0"/>
                <a:tint val="98000"/>
                <a:shade val="63000"/>
                <a:satMod val="170000"/>
              </a:schemeClr>
            </a:gs>
            <a:gs pos="100000">
              <a:schemeClr val="accent4">
                <a:alpha val="50000"/>
                <a:hueOff val="-1426816"/>
                <a:satOff val="17640"/>
                <a:lumOff val="-575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Community-based, organic organization</a:t>
          </a:r>
          <a:endParaRPr lang="en-US" sz="1300" kern="1200" dirty="0"/>
        </a:p>
      </dsp:txBody>
      <dsp:txXfrm>
        <a:off x="3923179" y="2868264"/>
        <a:ext cx="1452264" cy="1452264"/>
      </dsp:txXfrm>
    </dsp:sp>
    <dsp:sp modelId="{A27E5EC2-AC19-4AC9-8D3B-9F1B86DA7746}">
      <dsp:nvSpPr>
        <dsp:cNvPr id="0" name=""/>
        <dsp:cNvSpPr/>
      </dsp:nvSpPr>
      <dsp:spPr>
        <a:xfrm>
          <a:off x="2931222" y="3700615"/>
          <a:ext cx="1452264" cy="1452264"/>
        </a:xfrm>
        <a:prstGeom prst="ellipse">
          <a:avLst/>
        </a:prstGeom>
        <a:gradFill rotWithShape="0">
          <a:gsLst>
            <a:gs pos="0">
              <a:schemeClr val="accent4">
                <a:alpha val="50000"/>
                <a:hueOff val="-1783520"/>
                <a:satOff val="22050"/>
                <a:lumOff val="-7188"/>
                <a:alphaOff val="0"/>
                <a:tint val="92000"/>
                <a:satMod val="170000"/>
              </a:schemeClr>
            </a:gs>
            <a:gs pos="15000">
              <a:schemeClr val="accent4">
                <a:alpha val="50000"/>
                <a:hueOff val="-1783520"/>
                <a:satOff val="22050"/>
                <a:lumOff val="-7188"/>
                <a:alphaOff val="0"/>
                <a:tint val="92000"/>
                <a:shade val="99000"/>
                <a:satMod val="170000"/>
              </a:schemeClr>
            </a:gs>
            <a:gs pos="62000">
              <a:schemeClr val="accent4">
                <a:alpha val="50000"/>
                <a:hueOff val="-1783520"/>
                <a:satOff val="22050"/>
                <a:lumOff val="-7188"/>
                <a:alphaOff val="0"/>
                <a:tint val="96000"/>
                <a:shade val="80000"/>
                <a:satMod val="170000"/>
              </a:schemeClr>
            </a:gs>
            <a:gs pos="97000">
              <a:schemeClr val="accent4">
                <a:alpha val="50000"/>
                <a:hueOff val="-1783520"/>
                <a:satOff val="22050"/>
                <a:lumOff val="-7188"/>
                <a:alphaOff val="0"/>
                <a:tint val="98000"/>
                <a:shade val="63000"/>
                <a:satMod val="170000"/>
              </a:schemeClr>
            </a:gs>
            <a:gs pos="100000">
              <a:schemeClr val="accent4">
                <a:alpha val="50000"/>
                <a:hueOff val="-1783520"/>
                <a:satOff val="22050"/>
                <a:lumOff val="-71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Plans to succeed</a:t>
          </a:r>
          <a:endParaRPr lang="en-US" sz="1300" kern="1200" dirty="0"/>
        </a:p>
      </dsp:txBody>
      <dsp:txXfrm>
        <a:off x="2931222" y="3700615"/>
        <a:ext cx="1452264" cy="1452264"/>
      </dsp:txXfrm>
    </dsp:sp>
    <dsp:sp modelId="{052AB529-CA82-46D3-A024-C798AB272FA0}">
      <dsp:nvSpPr>
        <dsp:cNvPr id="0" name=""/>
        <dsp:cNvSpPr/>
      </dsp:nvSpPr>
      <dsp:spPr>
        <a:xfrm>
          <a:off x="1636313" y="3700615"/>
          <a:ext cx="1452264" cy="1452264"/>
        </a:xfrm>
        <a:prstGeom prst="ellipse">
          <a:avLst/>
        </a:prstGeom>
        <a:gradFill rotWithShape="0">
          <a:gsLst>
            <a:gs pos="0">
              <a:schemeClr val="accent4">
                <a:alpha val="50000"/>
                <a:hueOff val="-2140224"/>
                <a:satOff val="26460"/>
                <a:lumOff val="-8626"/>
                <a:alphaOff val="0"/>
                <a:tint val="92000"/>
                <a:satMod val="170000"/>
              </a:schemeClr>
            </a:gs>
            <a:gs pos="15000">
              <a:schemeClr val="accent4">
                <a:alpha val="50000"/>
                <a:hueOff val="-2140224"/>
                <a:satOff val="26460"/>
                <a:lumOff val="-8626"/>
                <a:alphaOff val="0"/>
                <a:tint val="92000"/>
                <a:shade val="99000"/>
                <a:satMod val="170000"/>
              </a:schemeClr>
            </a:gs>
            <a:gs pos="62000">
              <a:schemeClr val="accent4">
                <a:alpha val="50000"/>
                <a:hueOff val="-2140224"/>
                <a:satOff val="26460"/>
                <a:lumOff val="-8626"/>
                <a:alphaOff val="0"/>
                <a:tint val="96000"/>
                <a:shade val="80000"/>
                <a:satMod val="170000"/>
              </a:schemeClr>
            </a:gs>
            <a:gs pos="97000">
              <a:schemeClr val="accent4">
                <a:alpha val="50000"/>
                <a:hueOff val="-2140224"/>
                <a:satOff val="26460"/>
                <a:lumOff val="-8626"/>
                <a:alphaOff val="0"/>
                <a:tint val="98000"/>
                <a:shade val="63000"/>
                <a:satMod val="170000"/>
              </a:schemeClr>
            </a:gs>
            <a:gs pos="100000">
              <a:schemeClr val="accent4">
                <a:alpha val="50000"/>
                <a:hueOff val="-2140224"/>
                <a:satOff val="26460"/>
                <a:lumOff val="-8626"/>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Pro active</a:t>
          </a:r>
          <a:endParaRPr lang="en-US" sz="1300" kern="1200" dirty="0"/>
        </a:p>
      </dsp:txBody>
      <dsp:txXfrm>
        <a:off x="1636313" y="3700615"/>
        <a:ext cx="1452264" cy="1452264"/>
      </dsp:txXfrm>
    </dsp:sp>
    <dsp:sp modelId="{06A314E9-C6B0-4A2E-B988-86CE20EB67A3}">
      <dsp:nvSpPr>
        <dsp:cNvPr id="0" name=""/>
        <dsp:cNvSpPr/>
      </dsp:nvSpPr>
      <dsp:spPr>
        <a:xfrm>
          <a:off x="644355" y="2868264"/>
          <a:ext cx="1452264" cy="1452264"/>
        </a:xfrm>
        <a:prstGeom prst="ellipse">
          <a:avLst/>
        </a:prstGeom>
        <a:gradFill rotWithShape="0">
          <a:gsLst>
            <a:gs pos="0">
              <a:schemeClr val="accent4">
                <a:alpha val="50000"/>
                <a:hueOff val="-2496928"/>
                <a:satOff val="30870"/>
                <a:lumOff val="-10064"/>
                <a:alphaOff val="0"/>
                <a:tint val="92000"/>
                <a:satMod val="170000"/>
              </a:schemeClr>
            </a:gs>
            <a:gs pos="15000">
              <a:schemeClr val="accent4">
                <a:alpha val="50000"/>
                <a:hueOff val="-2496928"/>
                <a:satOff val="30870"/>
                <a:lumOff val="-10064"/>
                <a:alphaOff val="0"/>
                <a:tint val="92000"/>
                <a:shade val="99000"/>
                <a:satMod val="170000"/>
              </a:schemeClr>
            </a:gs>
            <a:gs pos="62000">
              <a:schemeClr val="accent4">
                <a:alpha val="50000"/>
                <a:hueOff val="-2496928"/>
                <a:satOff val="30870"/>
                <a:lumOff val="-10064"/>
                <a:alphaOff val="0"/>
                <a:tint val="96000"/>
                <a:shade val="80000"/>
                <a:satMod val="170000"/>
              </a:schemeClr>
            </a:gs>
            <a:gs pos="97000">
              <a:schemeClr val="accent4">
                <a:alpha val="50000"/>
                <a:hueOff val="-2496928"/>
                <a:satOff val="30870"/>
                <a:lumOff val="-10064"/>
                <a:alphaOff val="0"/>
                <a:tint val="98000"/>
                <a:shade val="63000"/>
                <a:satMod val="170000"/>
              </a:schemeClr>
            </a:gs>
            <a:gs pos="100000">
              <a:schemeClr val="accent4">
                <a:alpha val="50000"/>
                <a:hueOff val="-2496928"/>
                <a:satOff val="30870"/>
                <a:lumOff val="-1006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Hires the Person</a:t>
          </a:r>
          <a:endParaRPr lang="en-US" sz="1300" kern="1200" dirty="0"/>
        </a:p>
      </dsp:txBody>
      <dsp:txXfrm>
        <a:off x="644355" y="2868264"/>
        <a:ext cx="1452264" cy="1452264"/>
      </dsp:txXfrm>
    </dsp:sp>
    <dsp:sp modelId="{219EAA68-28CC-4BF7-B0E4-69F8CEA83A0E}">
      <dsp:nvSpPr>
        <dsp:cNvPr id="0" name=""/>
        <dsp:cNvSpPr/>
      </dsp:nvSpPr>
      <dsp:spPr>
        <a:xfrm>
          <a:off x="419496" y="1593028"/>
          <a:ext cx="1452264" cy="1452264"/>
        </a:xfrm>
        <a:prstGeom prst="ellipse">
          <a:avLst/>
        </a:prstGeom>
        <a:gradFill rotWithShape="0">
          <a:gsLst>
            <a:gs pos="0">
              <a:schemeClr val="accent4">
                <a:alpha val="50000"/>
                <a:hueOff val="-2853632"/>
                <a:satOff val="35280"/>
                <a:lumOff val="-11501"/>
                <a:alphaOff val="0"/>
                <a:tint val="92000"/>
                <a:satMod val="170000"/>
              </a:schemeClr>
            </a:gs>
            <a:gs pos="15000">
              <a:schemeClr val="accent4">
                <a:alpha val="50000"/>
                <a:hueOff val="-2853632"/>
                <a:satOff val="35280"/>
                <a:lumOff val="-11501"/>
                <a:alphaOff val="0"/>
                <a:tint val="92000"/>
                <a:shade val="99000"/>
                <a:satMod val="170000"/>
              </a:schemeClr>
            </a:gs>
            <a:gs pos="62000">
              <a:schemeClr val="accent4">
                <a:alpha val="50000"/>
                <a:hueOff val="-2853632"/>
                <a:satOff val="35280"/>
                <a:lumOff val="-11501"/>
                <a:alphaOff val="0"/>
                <a:tint val="96000"/>
                <a:shade val="80000"/>
                <a:satMod val="170000"/>
              </a:schemeClr>
            </a:gs>
            <a:gs pos="97000">
              <a:schemeClr val="accent4">
                <a:alpha val="50000"/>
                <a:hueOff val="-2853632"/>
                <a:satOff val="35280"/>
                <a:lumOff val="-11501"/>
                <a:alphaOff val="0"/>
                <a:tint val="98000"/>
                <a:shade val="63000"/>
                <a:satMod val="170000"/>
              </a:schemeClr>
            </a:gs>
            <a:gs pos="100000">
              <a:schemeClr val="accent4">
                <a:alpha val="50000"/>
                <a:hueOff val="-2853632"/>
                <a:satOff val="35280"/>
                <a:lumOff val="-1150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Manages, Coaches &amp; Leads</a:t>
          </a:r>
          <a:endParaRPr lang="en-US" sz="1300" kern="1200" dirty="0"/>
        </a:p>
      </dsp:txBody>
      <dsp:txXfrm>
        <a:off x="419496" y="1593028"/>
        <a:ext cx="1452264" cy="1452264"/>
      </dsp:txXfrm>
    </dsp:sp>
    <dsp:sp modelId="{4171B274-D122-4BA8-A73C-7DEEB22A66DC}">
      <dsp:nvSpPr>
        <dsp:cNvPr id="0" name=""/>
        <dsp:cNvSpPr/>
      </dsp:nvSpPr>
      <dsp:spPr>
        <a:xfrm>
          <a:off x="1066951" y="471604"/>
          <a:ext cx="1452264" cy="1452264"/>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smtClean="0"/>
            <a:t>Builds a Curriculum</a:t>
          </a:r>
          <a:endParaRPr lang="en-US" sz="1300" b="1" kern="1200" dirty="0"/>
        </a:p>
      </dsp:txBody>
      <dsp:txXfrm>
        <a:off x="1066951" y="471604"/>
        <a:ext cx="1452264" cy="145226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31E2698-CD6A-4348-939C-8946EE2EE674}" type="datetimeFigureOut">
              <a:rPr lang="en-US" smtClean="0"/>
              <a:pPr/>
              <a:t>4/21/2011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90EC87-E859-400C-96E5-16A647FA33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46" tIns="48323" rIns="96646" bIns="48323" anchor="b"/>
          <a:lstStyle/>
          <a:p>
            <a:pPr algn="r" defTabSz="966702" fontAlgn="base">
              <a:spcBef>
                <a:spcPct val="0"/>
              </a:spcBef>
              <a:spcAft>
                <a:spcPct val="0"/>
              </a:spcAft>
            </a:pPr>
            <a:fld id="{2B44A4E8-E2B2-4788-8B71-2B5D0030234D}" type="slidenum">
              <a:rPr lang="en-US" sz="1200">
                <a:solidFill>
                  <a:srgbClr val="000000"/>
                </a:solidFill>
                <a:latin typeface="Arial" charset="0"/>
                <a:cs typeface="Arial" charset="0"/>
              </a:rPr>
              <a:pPr algn="r" defTabSz="966702" fontAlgn="base">
                <a:spcBef>
                  <a:spcPct val="0"/>
                </a:spcBef>
                <a:spcAft>
                  <a:spcPct val="0"/>
                </a:spcAft>
              </a:pPr>
              <a:t>2</a:t>
            </a:fld>
            <a:endParaRPr lang="en-US" sz="1200" dirty="0">
              <a:solidFill>
                <a:srgbClr val="000000"/>
              </a:solidFill>
              <a:latin typeface="Arial" charset="0"/>
              <a:cs typeface="Arial" charset="0"/>
            </a:endParaRPr>
          </a:p>
        </p:txBody>
      </p:sp>
      <p:sp>
        <p:nvSpPr>
          <p:cNvPr id="19459" name="Rectangle 2"/>
          <p:cNvSpPr>
            <a:spLocks noGrp="1" noRot="1" noChangeAspect="1" noChangeArrowheads="1" noTextEdit="1"/>
          </p:cNvSpPr>
          <p:nvPr>
            <p:ph type="sldImg"/>
          </p:nvPr>
        </p:nvSpPr>
        <p:spPr>
          <a:xfrm>
            <a:off x="1257300" y="719138"/>
            <a:ext cx="4803775" cy="3602037"/>
          </a:xfrm>
          <a:ln/>
        </p:spPr>
      </p:sp>
      <p:sp>
        <p:nvSpPr>
          <p:cNvPr id="19460" name="Rectangle 3"/>
          <p:cNvSpPr>
            <a:spLocks noGrp="1" noChangeArrowheads="1"/>
          </p:cNvSpPr>
          <p:nvPr>
            <p:ph type="body" idx="1"/>
          </p:nvPr>
        </p:nvSpPr>
        <p:spPr>
          <a:xfrm>
            <a:off x="731839" y="4559301"/>
            <a:ext cx="5851525" cy="4322763"/>
          </a:xfrm>
          <a:noFill/>
          <a:ln/>
        </p:spPr>
        <p:txBody>
          <a:bodyPr lIns="96646" tIns="48323" rIns="96646" bIns="48323"/>
          <a:lstStyle/>
          <a:p>
            <a:pPr eaLnBrk="1" hangingPunct="1">
              <a:buFontTx/>
              <a:buChar cha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Which 5 are you already doing? </a:t>
            </a:r>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Which 5 do you need to work on? </a:t>
            </a:r>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pPr>
            <a:r>
              <a:rPr lang="en-US" sz="1500" b="1" dirty="0" smtClean="0">
                <a:solidFill>
                  <a:srgbClr val="000000"/>
                </a:solidFill>
                <a:ea typeface="Calibri"/>
                <a:cs typeface="Times New Roman"/>
              </a:rPr>
              <a:t>Wants to succeed</a:t>
            </a:r>
            <a:endParaRPr lang="en-US" sz="1300" dirty="0" smtClean="0">
              <a:ea typeface="Calibri"/>
              <a:cs typeface="Times New Roman"/>
            </a:endParaRPr>
          </a:p>
          <a:p>
            <a:pPr>
              <a:lnSpc>
                <a:spcPct val="115000"/>
              </a:lnSpc>
            </a:pPr>
            <a:r>
              <a:rPr lang="en-US" sz="1300" dirty="0" smtClean="0">
                <a:solidFill>
                  <a:srgbClr val="000000"/>
                </a:solidFill>
                <a:ea typeface="Calibri"/>
                <a:cs typeface="Times New Roman"/>
              </a:rPr>
              <a:t>Has a set of goals for their library</a:t>
            </a:r>
          </a:p>
          <a:p>
            <a:pPr defTabSz="966612">
              <a:lnSpc>
                <a:spcPct val="115000"/>
              </a:lnSpc>
              <a:defRPr/>
            </a:pPr>
            <a:r>
              <a:rPr lang="en-US" i="1" dirty="0" smtClean="0">
                <a:solidFill>
                  <a:srgbClr val="000000"/>
                </a:solidFill>
                <a:ea typeface="Calibri"/>
                <a:cs typeface="Times New Roman"/>
              </a:rPr>
              <a:t>If you aim at nothing you will hit it every time </a:t>
            </a:r>
            <a:endParaRPr lang="en-US" sz="1100" dirty="0" smtClean="0">
              <a:ea typeface="Calibri"/>
              <a:cs typeface="Times New Roman"/>
            </a:endParaRPr>
          </a:p>
          <a:p>
            <a:pPr algn="ctr">
              <a:lnSpc>
                <a:spcPct val="115000"/>
              </a:lnSpc>
            </a:pPr>
            <a:endParaRPr lang="en-US" dirty="0" smtClean="0">
              <a:ea typeface="Calibri"/>
              <a:cs typeface="Times New Roman"/>
            </a:endParaRPr>
          </a:p>
          <a:p>
            <a:r>
              <a:rPr lang="en-US" sz="1300" b="1" dirty="0" smtClean="0"/>
              <a:t>Plans to succeed</a:t>
            </a:r>
            <a:endParaRPr lang="en-US" sz="1300" dirty="0" smtClean="0"/>
          </a:p>
          <a:p>
            <a:r>
              <a:rPr lang="en-US" sz="1300" dirty="0" smtClean="0"/>
              <a:t>Has a set of measurable, time defined, prioritized goals for their library with an ideal timeline for reaching those goals.  (in 3 years we will have additional 2 staff members, trained in customer service and able to assist in basic computer support for customers) </a:t>
            </a:r>
          </a:p>
          <a:p>
            <a:r>
              <a:rPr lang="en-US" sz="1300" dirty="0" smtClean="0"/>
              <a:t>These goals are prioritized so that if funding changes they are able to stay focuses on the items that are most important. </a:t>
            </a:r>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300" b="1" dirty="0" smtClean="0"/>
              <a:t>Reactive</a:t>
            </a:r>
            <a:endParaRPr lang="en-US" sz="1300" dirty="0" smtClean="0"/>
          </a:p>
          <a:p>
            <a:pPr rtl="0" eaLnBrk="1" fontAlgn="t" latinLnBrk="0" hangingPunct="1"/>
            <a:r>
              <a:rPr lang="en-US" sz="1300" dirty="0" smtClean="0"/>
              <a:t>Works toward a solution to meet a need, deal with a change or solve a problem. </a:t>
            </a:r>
          </a:p>
          <a:p>
            <a:pPr rtl="0" eaLnBrk="1" fontAlgn="t" latinLnBrk="0" hangingPunct="1"/>
            <a:r>
              <a:rPr lang="en-US" sz="1300" dirty="0" smtClean="0"/>
              <a:t> </a:t>
            </a:r>
          </a:p>
          <a:p>
            <a:pPr rtl="0" eaLnBrk="1" fontAlgn="t" latinLnBrk="0" hangingPunct="1"/>
            <a:r>
              <a:rPr lang="en-US" sz="1300" b="1" dirty="0" smtClean="0"/>
              <a:t>Proactive</a:t>
            </a:r>
            <a:endParaRPr lang="en-US" sz="1300" dirty="0" smtClean="0"/>
          </a:p>
          <a:p>
            <a:pPr rtl="0" eaLnBrk="1" fontAlgn="t" latinLnBrk="0" hangingPunct="1"/>
            <a:r>
              <a:rPr lang="en-US" sz="1300" dirty="0" smtClean="0"/>
              <a:t>Through strategic planning has anticipated issues and has instituted policies, procedures and programs to meet the needs, solve the problems and assimilate necessary changes.  </a:t>
            </a:r>
          </a:p>
          <a:p>
            <a:pPr>
              <a:lnSpc>
                <a:spcPct val="115000"/>
              </a:lnSpc>
            </a:pPr>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300" b="1" dirty="0" smtClean="0"/>
              <a:t>Hires the Skills</a:t>
            </a:r>
            <a:endParaRPr lang="en-US" sz="1300" dirty="0" smtClean="0"/>
          </a:p>
          <a:p>
            <a:pPr rtl="0" eaLnBrk="1" fontAlgn="t" latinLnBrk="0" hangingPunct="1"/>
            <a:r>
              <a:rPr lang="en-US" sz="1300" dirty="0" smtClean="0"/>
              <a:t>Hires based on skills and experience.</a:t>
            </a:r>
          </a:p>
          <a:p>
            <a:pPr rtl="0" eaLnBrk="1" fontAlgn="t" latinLnBrk="0" hangingPunct="1"/>
            <a:r>
              <a:rPr lang="en-US" sz="1300" dirty="0" smtClean="0"/>
              <a:t>The successful candidate has ability to work with computer, shelf books, help with reader’s advisory and has experience in library work.</a:t>
            </a:r>
          </a:p>
          <a:p>
            <a:pPr rtl="0" eaLnBrk="1" fontAlgn="t" latinLnBrk="0" hangingPunct="1"/>
            <a:r>
              <a:rPr lang="en-US" sz="1300" b="1" dirty="0" smtClean="0"/>
              <a:t>Hires the Person</a:t>
            </a:r>
            <a:endParaRPr lang="en-US" sz="1300" dirty="0" smtClean="0"/>
          </a:p>
          <a:p>
            <a:pPr rtl="0" eaLnBrk="1" fontAlgn="t" latinLnBrk="0" hangingPunct="1"/>
            <a:r>
              <a:rPr lang="en-US" sz="1300" dirty="0" smtClean="0"/>
              <a:t>Hires based on talents and personality. </a:t>
            </a:r>
          </a:p>
          <a:p>
            <a:pPr rtl="0" eaLnBrk="1" fontAlgn="t" latinLnBrk="0" hangingPunct="1"/>
            <a:r>
              <a:rPr lang="en-US" sz="1300" dirty="0" smtClean="0"/>
              <a:t>The successful candidate likes working with people, has a strong desire for good customer service and is able to be taught.</a:t>
            </a:r>
          </a:p>
          <a:p>
            <a:pPr>
              <a:lnSpc>
                <a:spcPct val="115000"/>
              </a:lnSpc>
            </a:pPr>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300" b="1" dirty="0" smtClean="0"/>
              <a:t>Manages their staff </a:t>
            </a:r>
            <a:endParaRPr lang="en-US" sz="1300" dirty="0" smtClean="0"/>
          </a:p>
          <a:p>
            <a:pPr rtl="0" eaLnBrk="1" fontAlgn="t" latinLnBrk="0" hangingPunct="1"/>
            <a:r>
              <a:rPr lang="en-US" sz="1300" dirty="0" smtClean="0"/>
              <a:t>Does yearly staff reviews, keeps the board updated on programs and circulation figures.   Welcomes volunteers and spends time making sure they understand what is needed of them. </a:t>
            </a:r>
          </a:p>
          <a:p>
            <a:pPr rtl="0" eaLnBrk="1" fontAlgn="t" latinLnBrk="0" hangingPunct="1"/>
            <a:endParaRPr lang="en-US" sz="1300" dirty="0" smtClean="0"/>
          </a:p>
          <a:p>
            <a:pPr rtl="0" eaLnBrk="1" fontAlgn="t" latinLnBrk="0" hangingPunct="1"/>
            <a:r>
              <a:rPr lang="en-US" sz="1300" b="1" dirty="0" smtClean="0"/>
              <a:t>Manages, Coaches &amp; Leads the team</a:t>
            </a:r>
            <a:endParaRPr lang="en-US" sz="1300" dirty="0" smtClean="0"/>
          </a:p>
          <a:p>
            <a:pPr rtl="0" eaLnBrk="1" fontAlgn="t" latinLnBrk="0" hangingPunct="1"/>
            <a:r>
              <a:rPr lang="en-US" sz="1300" dirty="0" smtClean="0"/>
              <a:t>Meets with stakeholders on a regular basis and discusses their part in the overall success of the library.  Models leadership by regular, open communication, and by allowing the team to work as a unit within the framework of the strategic plan. </a:t>
            </a:r>
          </a:p>
          <a:p>
            <a:pPr>
              <a:lnSpc>
                <a:spcPct val="115000"/>
              </a:lnSpc>
            </a:pPr>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eaLnBrk="0" fontAlgn="base" hangingPunct="0">
              <a:spcBef>
                <a:spcPct val="30000"/>
              </a:spcBef>
              <a:spcAft>
                <a:spcPct val="0"/>
              </a:spcAft>
              <a:defRPr/>
            </a:pPr>
            <a:r>
              <a:rPr lang="en-US" dirty="0"/>
              <a:t>http://www.webjunction.org/membercenter/userguide#webex</a:t>
            </a:r>
          </a:p>
          <a:p>
            <a:endParaRPr lang="en-US" dirty="0"/>
          </a:p>
        </p:txBody>
      </p:sp>
      <p:sp>
        <p:nvSpPr>
          <p:cNvPr id="4" name="Slide Number Placeholder 3"/>
          <p:cNvSpPr>
            <a:spLocks noGrp="1"/>
          </p:cNvSpPr>
          <p:nvPr>
            <p:ph type="sldNum" sz="quarter" idx="10"/>
          </p:nvPr>
        </p:nvSpPr>
        <p:spPr/>
        <p:txBody>
          <a:bodyPr/>
          <a:lstStyle/>
          <a:p>
            <a:pPr>
              <a:defRPr/>
            </a:pPr>
            <a:fld id="{9E094034-70A7-481F-A9A6-ACD4649A353C}" type="slidenum">
              <a:rPr lang="en-US" smtClean="0">
                <a:solidFill>
                  <a:srgbClr val="000000"/>
                </a:solidFill>
              </a:rPr>
              <a:pPr>
                <a:defRPr/>
              </a:pPr>
              <a:t>5</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300" b="1" dirty="0" smtClean="0"/>
              <a:t>Schedules Programs</a:t>
            </a:r>
            <a:endParaRPr lang="en-US" sz="1300" dirty="0" smtClean="0"/>
          </a:p>
          <a:p>
            <a:pPr rtl="0" eaLnBrk="1" fontAlgn="t" latinLnBrk="0" hangingPunct="1"/>
            <a:r>
              <a:rPr lang="en-US" sz="1300" dirty="0" smtClean="0"/>
              <a:t>Schedules the programs for the library: book groups, </a:t>
            </a:r>
            <a:r>
              <a:rPr lang="en-US" sz="1300" dirty="0" err="1" smtClean="0"/>
              <a:t>storytimes</a:t>
            </a:r>
            <a:r>
              <a:rPr lang="en-US" sz="1300" dirty="0" smtClean="0"/>
              <a:t>, computer classes, etc. </a:t>
            </a:r>
          </a:p>
          <a:p>
            <a:pPr rtl="0" eaLnBrk="1" fontAlgn="t" latinLnBrk="0" hangingPunct="1"/>
            <a:r>
              <a:rPr lang="en-US" sz="1300" b="1" dirty="0" smtClean="0"/>
              <a:t>Constructs a library curriculum</a:t>
            </a:r>
            <a:endParaRPr lang="en-US" sz="1300" dirty="0" smtClean="0"/>
          </a:p>
          <a:p>
            <a:pPr rtl="0" eaLnBrk="1" fontAlgn="t" latinLnBrk="0" hangingPunct="1"/>
            <a:r>
              <a:rPr lang="en-US" sz="1300" dirty="0" smtClean="0"/>
              <a:t>Considers alternative classes.  </a:t>
            </a:r>
          </a:p>
          <a:p>
            <a:pPr rtl="0" eaLnBrk="1" fontAlgn="t" latinLnBrk="0" hangingPunct="1"/>
            <a:r>
              <a:rPr lang="en-US" sz="1300" dirty="0" smtClean="0"/>
              <a:t>Develops seminars and workshops based on the needs of their community. </a:t>
            </a:r>
          </a:p>
          <a:p>
            <a:pPr rtl="0" eaLnBrk="1" fontAlgn="t" latinLnBrk="0" hangingPunct="1"/>
            <a:r>
              <a:rPr lang="en-US" sz="1300" dirty="0" smtClean="0"/>
              <a:t>Is willing to try new and innovative </a:t>
            </a:r>
          </a:p>
          <a:p>
            <a:pPr rtl="0" eaLnBrk="1" fontAlgn="t" latinLnBrk="0" hangingPunct="1"/>
            <a:r>
              <a:rPr lang="en-US" sz="1300" dirty="0" smtClean="0"/>
              <a:t>classes even if it is not know if </a:t>
            </a:r>
          </a:p>
          <a:p>
            <a:pPr rtl="0" eaLnBrk="1" fontAlgn="t" latinLnBrk="0" hangingPunct="1"/>
            <a:r>
              <a:rPr lang="en-US" sz="1300" dirty="0" smtClean="0"/>
              <a:t>anyone will show up.  </a:t>
            </a:r>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endParaRPr lang="en-US" sz="1300" dirty="0" smtClean="0"/>
          </a:p>
          <a:p>
            <a:pPr rtl="0" eaLnBrk="1" fontAlgn="t" latinLnBrk="0" hangingPunct="1"/>
            <a:r>
              <a:rPr lang="en-US" sz="1300" b="1" dirty="0" smtClean="0"/>
              <a:t>Shotgun Marketing</a:t>
            </a:r>
            <a:endParaRPr lang="en-US" sz="1300" dirty="0" smtClean="0"/>
          </a:p>
          <a:p>
            <a:pPr rtl="0" eaLnBrk="1" fontAlgn="t" latinLnBrk="0" hangingPunct="1"/>
            <a:r>
              <a:rPr lang="en-US" sz="1300" dirty="0" smtClean="0"/>
              <a:t>Marketing plan involves an occasional press release, an in-house newsletter and perhaps a Facebook page or Twitter account.</a:t>
            </a:r>
          </a:p>
          <a:p>
            <a:pPr rtl="0" eaLnBrk="1" fontAlgn="t" latinLnBrk="0" hangingPunct="1"/>
            <a:r>
              <a:rPr lang="en-US" sz="1300" b="1" dirty="0" smtClean="0"/>
              <a:t>Targeted Marketing</a:t>
            </a:r>
            <a:endParaRPr lang="en-US" sz="1300" dirty="0" smtClean="0"/>
          </a:p>
          <a:p>
            <a:pPr rtl="0" eaLnBrk="1" fontAlgn="t" latinLnBrk="0" hangingPunct="1"/>
            <a:r>
              <a:rPr lang="en-US" sz="1300" dirty="0" smtClean="0"/>
              <a:t>Has considered who they wish to reach with marketing and uses the marketing available to them to market programs designed to interest and meet the needs of these people groups.  </a:t>
            </a:r>
          </a:p>
          <a:p>
            <a:pPr rtl="0" eaLnBrk="1" fontAlgn="t" latinLnBrk="0" hangingPunct="1"/>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300" b="1" dirty="0" smtClean="0"/>
              <a:t>Has “Regulars”</a:t>
            </a:r>
            <a:endParaRPr lang="en-US" sz="1300" dirty="0" smtClean="0"/>
          </a:p>
          <a:p>
            <a:pPr rtl="0" eaLnBrk="1" fontAlgn="t" latinLnBrk="0" hangingPunct="1"/>
            <a:r>
              <a:rPr lang="en-US" sz="1300" dirty="0" smtClean="0"/>
              <a:t>Develops a regular customer base who will use the library but who often disappear when they are needed to stand up for or advocate for the library.  </a:t>
            </a:r>
          </a:p>
          <a:p>
            <a:pPr rtl="0" eaLnBrk="1" fontAlgn="t" latinLnBrk="0" hangingPunct="1"/>
            <a:r>
              <a:rPr lang="en-US" sz="1300" b="1" dirty="0" smtClean="0"/>
              <a:t>Cultivates “Loyalists”</a:t>
            </a:r>
            <a:endParaRPr lang="en-US" sz="1300" dirty="0" smtClean="0"/>
          </a:p>
          <a:p>
            <a:pPr rtl="0" eaLnBrk="1" fontAlgn="t" latinLnBrk="0" hangingPunct="1"/>
            <a:r>
              <a:rPr lang="en-US" sz="1300" dirty="0" smtClean="0"/>
              <a:t>By aligning their library to the needs of their community, they develop loyal customers who not only use but believe in the work of the library and who are willing to volunteer, advocate and financially support the library.</a:t>
            </a:r>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300" b="1" dirty="0" smtClean="0"/>
              <a:t>Too busy</a:t>
            </a:r>
            <a:endParaRPr lang="en-US" sz="1300" dirty="0" smtClean="0"/>
          </a:p>
          <a:p>
            <a:pPr rtl="0" eaLnBrk="1" fontAlgn="t" latinLnBrk="0" hangingPunct="1"/>
            <a:r>
              <a:rPr lang="en-US" sz="1300" dirty="0" smtClean="0"/>
              <a:t>Knows they should provide training, attend training or provide training for their staff but never seems to have the time or money. </a:t>
            </a:r>
          </a:p>
          <a:p>
            <a:pPr rtl="0" eaLnBrk="1" fontAlgn="t" latinLnBrk="0" hangingPunct="1"/>
            <a:r>
              <a:rPr lang="en-US" sz="1300" b="1" dirty="0" smtClean="0"/>
              <a:t>Prioritizes “Upgrades”</a:t>
            </a:r>
            <a:endParaRPr lang="en-US" sz="1300" dirty="0" smtClean="0"/>
          </a:p>
          <a:p>
            <a:pPr rtl="0" eaLnBrk="1" fontAlgn="t" latinLnBrk="0" hangingPunct="1"/>
            <a:r>
              <a:rPr lang="en-US" sz="1300" dirty="0" smtClean="0"/>
              <a:t>Encourages stakeholders to attend training and makes training a priority by attending sessions themselves.  Convinces their board/supervisors of the importance of keeping current, even if you have to (Gasp) close the library for a day or two to do it.</a:t>
            </a:r>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300" b="1" dirty="0" smtClean="0"/>
              <a:t>A solid, traditional institution</a:t>
            </a:r>
            <a:endParaRPr lang="en-US" sz="1300" dirty="0" smtClean="0"/>
          </a:p>
          <a:p>
            <a:pPr rtl="0" eaLnBrk="1" fontAlgn="t" latinLnBrk="0" hangingPunct="1"/>
            <a:r>
              <a:rPr lang="en-US" sz="1300" dirty="0" smtClean="0"/>
              <a:t>Adapts to changes when needed, but often with resistance from board, staff or even customers which causes delays in responding</a:t>
            </a:r>
          </a:p>
          <a:p>
            <a:pPr rtl="0" eaLnBrk="1" fontAlgn="t" latinLnBrk="0" hangingPunct="1"/>
            <a:r>
              <a:rPr lang="en-US" sz="1300" b="1" dirty="0" smtClean="0"/>
              <a:t>A Community-based, organic organization</a:t>
            </a:r>
            <a:endParaRPr lang="en-US" sz="1300" dirty="0" smtClean="0"/>
          </a:p>
          <a:p>
            <a:pPr rtl="0" eaLnBrk="1" fontAlgn="t" latinLnBrk="0" hangingPunct="1"/>
            <a:r>
              <a:rPr lang="en-US" sz="1300" dirty="0" smtClean="0"/>
              <a:t>Nimble organization, able to adjust and adapt to unexpected changes with minimum delay or resistance.  </a:t>
            </a:r>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smtClean="0"/>
              <a:t>A well written strategic plan: </a:t>
            </a:r>
          </a:p>
          <a:p>
            <a:endParaRPr lang="en-US" sz="1300" dirty="0" smtClean="0"/>
          </a:p>
          <a:p>
            <a:pPr lvl="0"/>
            <a:r>
              <a:rPr lang="en-US" sz="1300" b="1" dirty="0" smtClean="0"/>
              <a:t>Causes the organization’s shareholders to think about, discuss and put down on paper their goals and wishes for the library’s future.  Putting them on paper solidifies them, forces one to consider their importance, their implications and the intent of these goals. </a:t>
            </a:r>
          </a:p>
          <a:p>
            <a:pPr lvl="0"/>
            <a:endParaRPr lang="en-US" sz="1300" dirty="0" smtClean="0"/>
          </a:p>
          <a:p>
            <a:r>
              <a:rPr lang="en-US" sz="1300" dirty="0" smtClean="0"/>
              <a:t>Writing these goals out is very important.  It takes thoughts, ideas, dreams, worries, and concepts from the undefined world of thought and brings them into the world of paper and concrete and ink.  It allows everyone to share and build and develop them into something real and measurable and possible.  It also shows what areas are foremost in the minds of the library shareholders.</a:t>
            </a:r>
          </a:p>
          <a:p>
            <a:r>
              <a:rPr lang="en-US" sz="1300" dirty="0" smtClean="0"/>
              <a:t>  </a:t>
            </a:r>
          </a:p>
          <a:p>
            <a:pPr lvl="0"/>
            <a:r>
              <a:rPr lang="en-US" sz="1300" b="1" dirty="0" smtClean="0"/>
              <a:t>Sets measurable, defined and time specific goals</a:t>
            </a:r>
            <a:endParaRPr lang="en-US" sz="1300" dirty="0" smtClean="0"/>
          </a:p>
          <a:p>
            <a:r>
              <a:rPr lang="en-US" sz="1300" dirty="0" smtClean="0"/>
              <a:t>Goals must have three things to be good goals – they must be measurable they must be defined and they must have a timeline attached to them. </a:t>
            </a:r>
          </a:p>
          <a:p>
            <a:endParaRPr lang="en-US" sz="1300" dirty="0" smtClean="0"/>
          </a:p>
          <a:p>
            <a:r>
              <a:rPr lang="en-US" sz="1300" b="1" dirty="0" smtClean="0"/>
              <a:t>We want to increase circulation – not a good goal </a:t>
            </a:r>
            <a:endParaRPr lang="en-US" sz="1300" dirty="0" smtClean="0"/>
          </a:p>
          <a:p>
            <a:r>
              <a:rPr lang="en-US" sz="1300" b="1" dirty="0" smtClean="0"/>
              <a:t>We want to increase circulation of our young adult collection by 10% over the next 4 years.  Better  - now you can tell if you reached your goal. </a:t>
            </a:r>
          </a:p>
          <a:p>
            <a:endParaRPr lang="en-US" sz="1300" dirty="0" smtClean="0"/>
          </a:p>
          <a:p>
            <a:pPr algn="ctr"/>
            <a:r>
              <a:rPr lang="en-US" sz="1500" dirty="0" smtClean="0"/>
              <a:t>**</a:t>
            </a:r>
            <a:r>
              <a:rPr lang="en-US" dirty="0" smtClean="0"/>
              <a:t>Shareholder – a person, group of people or organization with a </a:t>
            </a:r>
          </a:p>
          <a:p>
            <a:pPr algn="ctr"/>
            <a:r>
              <a:rPr lang="en-US" dirty="0" smtClean="0"/>
              <a:t>vested interest in seeing the library grow, develop and </a:t>
            </a:r>
          </a:p>
          <a:p>
            <a:pPr algn="ctr"/>
            <a:r>
              <a:rPr lang="en-US" dirty="0" smtClean="0"/>
              <a:t>be successful within its community. </a:t>
            </a:r>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46" tIns="48323" rIns="96646" bIns="48323" anchor="b"/>
          <a:lstStyle/>
          <a:p>
            <a:pPr algn="r" defTabSz="966702" fontAlgn="base">
              <a:spcBef>
                <a:spcPct val="0"/>
              </a:spcBef>
              <a:spcAft>
                <a:spcPct val="0"/>
              </a:spcAft>
            </a:pPr>
            <a:fld id="{8BD403EE-CD45-46BE-B650-A2BA09297E53}" type="slidenum">
              <a:rPr lang="en-US" sz="1200">
                <a:solidFill>
                  <a:srgbClr val="000000"/>
                </a:solidFill>
                <a:latin typeface="Arial" charset="0"/>
                <a:cs typeface="Arial" charset="0"/>
              </a:rPr>
              <a:pPr algn="r" defTabSz="966702" fontAlgn="base">
                <a:spcBef>
                  <a:spcPct val="0"/>
                </a:spcBef>
                <a:spcAft>
                  <a:spcPct val="0"/>
                </a:spcAft>
              </a:pPr>
              <a:t>8</a:t>
            </a:fld>
            <a:endParaRPr lang="en-US" sz="1200" dirty="0">
              <a:solidFill>
                <a:srgbClr val="000000"/>
              </a:solidFill>
              <a:latin typeface="Arial" charset="0"/>
              <a:cs typeface="Arial" charset="0"/>
            </a:endParaRPr>
          </a:p>
        </p:txBody>
      </p:sp>
      <p:sp>
        <p:nvSpPr>
          <p:cNvPr id="20483" name="Rectangle 2"/>
          <p:cNvSpPr>
            <a:spLocks noGrp="1" noRot="1" noChangeAspect="1" noChangeArrowheads="1" noTextEdit="1"/>
          </p:cNvSpPr>
          <p:nvPr>
            <p:ph type="sldImg"/>
          </p:nvPr>
        </p:nvSpPr>
        <p:spPr>
          <a:xfrm>
            <a:off x="1257300" y="719138"/>
            <a:ext cx="4803775" cy="3602037"/>
          </a:xfrm>
          <a:ln/>
        </p:spPr>
      </p:sp>
      <p:sp>
        <p:nvSpPr>
          <p:cNvPr id="20484" name="Rectangle 3"/>
          <p:cNvSpPr>
            <a:spLocks noGrp="1" noChangeArrowheads="1"/>
          </p:cNvSpPr>
          <p:nvPr>
            <p:ph type="body" idx="1"/>
          </p:nvPr>
        </p:nvSpPr>
        <p:spPr>
          <a:xfrm>
            <a:off x="731839" y="4559301"/>
            <a:ext cx="5851525" cy="4322763"/>
          </a:xfrm>
          <a:noFill/>
          <a:ln/>
        </p:spPr>
        <p:txBody>
          <a:bodyPr lIns="96646" tIns="48323" rIns="96646" bIns="48323"/>
          <a:lstStyle/>
          <a:p>
            <a:pPr eaLnBrk="1" hangingPunct="1">
              <a:buFontTx/>
              <a:buChar char="•"/>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300" dirty="0" smtClean="0"/>
              <a:t>Sets goals for the coming weeks and months as well as years.</a:t>
            </a:r>
          </a:p>
          <a:p>
            <a:pPr>
              <a:buFont typeface="Arial" pitchFamily="34" charset="0"/>
              <a:buNone/>
            </a:pPr>
            <a:r>
              <a:rPr lang="en-US" sz="1300" dirty="0" smtClean="0"/>
              <a:t> </a:t>
            </a:r>
          </a:p>
          <a:p>
            <a:pPr>
              <a:buFont typeface="Arial" pitchFamily="34" charset="0"/>
              <a:buChar char="•"/>
            </a:pPr>
            <a:r>
              <a:rPr lang="en-US" sz="1300" dirty="0" smtClean="0"/>
              <a:t>An organic document, with an ability to be evaluated, altered and changed according to the needs of the community, the situation of the organization and the talents and abilities of the staff and board members. </a:t>
            </a:r>
          </a:p>
          <a:p>
            <a:pPr>
              <a:buFont typeface="Arial" pitchFamily="34" charset="0"/>
              <a:buNone/>
            </a:pPr>
            <a:endParaRPr lang="en-US" sz="1300" dirty="0" smtClean="0"/>
          </a:p>
          <a:p>
            <a:pPr>
              <a:buFont typeface="Arial" pitchFamily="34" charset="0"/>
              <a:buChar char="•"/>
            </a:pPr>
            <a:r>
              <a:rPr lang="en-US" sz="1300" dirty="0" smtClean="0"/>
              <a:t>A strategic plan defines the strategy of the library.  It not only shows what will be done but what steps will be taken to get there and what the timetable is for those steps. </a:t>
            </a:r>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b="1" dirty="0" smtClean="0"/>
              <a:t>1. Brainstorm and dream</a:t>
            </a:r>
            <a:endParaRPr lang="en-US" sz="1300" dirty="0" smtClean="0"/>
          </a:p>
          <a:p>
            <a:r>
              <a:rPr lang="en-US" sz="1300" dirty="0" smtClean="0"/>
              <a:t>In a Board workshop, begin to brainstorm - Where do you see your library in 3-5 years? What are you doing? Who are you serving? What technologies are you using?  What programs, classes, and events are you holding? Who are you serving and what are you doing for them?</a:t>
            </a:r>
          </a:p>
          <a:p>
            <a:r>
              <a:rPr lang="en-US" sz="1300" dirty="0" smtClean="0"/>
              <a:t> Take money out of the picture and put all your ideas on the table.   Put it </a:t>
            </a:r>
            <a:r>
              <a:rPr lang="en-US" sz="1300" b="1" dirty="0" smtClean="0"/>
              <a:t>all</a:t>
            </a:r>
            <a:r>
              <a:rPr lang="en-US" sz="1300" dirty="0" smtClean="0"/>
              <a:t> on the table. This is the time for each shareholder to put in their desires and dreams for the library.  There are no wrong answers. </a:t>
            </a:r>
          </a:p>
          <a:p>
            <a:endParaRPr lang="en-US" sz="1300" dirty="0" smtClean="0"/>
          </a:p>
          <a:p>
            <a:r>
              <a:rPr lang="en-US" sz="1300" dirty="0" smtClean="0"/>
              <a:t>This will give you insight into where each person sees the library going, what the library’s priorities should be and what is important to that person. </a:t>
            </a:r>
          </a:p>
          <a:p>
            <a:endParaRPr lang="en-US" sz="1300" dirty="0" smtClean="0"/>
          </a:p>
          <a:p>
            <a:r>
              <a:rPr lang="en-US" sz="1300" dirty="0" smtClean="0"/>
              <a:t>To do this properly, you have to do some prep work.  Consider what your community needs from its library, who you serve, what events &amp; programs are in high demand? What needs have been vocalized by your customers?  </a:t>
            </a:r>
          </a:p>
          <a:p>
            <a:endParaRPr lang="en-US" sz="1300" dirty="0" smtClean="0"/>
          </a:p>
          <a:p>
            <a:r>
              <a:rPr lang="en-US" sz="1300" dirty="0" smtClean="0"/>
              <a:t>Ask your </a:t>
            </a:r>
            <a:r>
              <a:rPr lang="en-US" sz="1300" i="1" dirty="0" smtClean="0"/>
              <a:t>Friends</a:t>
            </a:r>
            <a:r>
              <a:rPr lang="en-US" sz="1300" dirty="0" smtClean="0"/>
              <a:t> for input, talk to your township/borough manager, school librarian, teachers or principal, get all possible shareholders to share their thoughts. Attend local community functions and talk to people, one-on-one, about the library, why they do or don’t use it and what they see as the biggest, best thing the library could do for the community.  </a:t>
            </a:r>
          </a:p>
          <a:p>
            <a:endParaRPr lang="en-US" sz="1300" dirty="0" smtClean="0"/>
          </a:p>
          <a:p>
            <a:r>
              <a:rPr lang="en-US" sz="1300" dirty="0" smtClean="0"/>
              <a:t>Do your homework for this - compile survey results (formal and informal), programming and circ stats and even have 1 or 2 focus groups to discuss the library’s position in the community. </a:t>
            </a:r>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3. Prioritize</a:t>
            </a:r>
            <a:endParaRPr lang="en-US" sz="1300" dirty="0" smtClean="0"/>
          </a:p>
          <a:p>
            <a:r>
              <a:rPr lang="en-US" sz="1300" dirty="0" smtClean="0"/>
              <a:t>Begin to number your “wish list”.  What are the most important? less important? impossible right now?  Which ones align with your mission statement and vision?  This is where you make the hard choices.  </a:t>
            </a:r>
          </a:p>
          <a:p>
            <a:endParaRPr lang="en-US" sz="1300" dirty="0" smtClean="0"/>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2480" indent="-362480">
              <a:spcAft>
                <a:spcPts val="634"/>
              </a:spcAft>
            </a:pPr>
            <a:r>
              <a:rPr lang="en-US" sz="1300" dirty="0" smtClean="0">
                <a:latin typeface="Calibri" pitchFamily="34" charset="0"/>
              </a:rPr>
              <a:t>This is the step most people think when discussing  a long range or 5 year plan.  But you have the have the first 3 steps before you can do your actual planning. </a:t>
            </a:r>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Choose which goal(s) are the most urgent, important or are in the realm of possible and commit to making them a part of your organization.  </a:t>
            </a:r>
          </a:p>
          <a:p>
            <a:r>
              <a:rPr lang="en-US" sz="1300" dirty="0" smtClean="0"/>
              <a:t>Design steps for how you are going to make them a reality, set up a timetable to keep you on task and a time for review to assess how you are doing so far.  Post these goals in the staff areas and make them a part of staff meetings, board meetings.  Hold each other accountable to staying the course.  </a:t>
            </a:r>
          </a:p>
          <a:p>
            <a:r>
              <a:rPr lang="en-US" sz="1300" dirty="0" smtClean="0"/>
              <a:t>Everyone involved in the process of implementing this plan must buy in to the plan.  They should have had input into the plan and now is the time for them to take ownership of the plan and invest personally into the plans’ success. </a:t>
            </a:r>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It is all well and good to plan and prepare, but without putting feet to your plan, you have spent a good deal of time for nothing.  Start with your top propriety and put it in action.  Make it part of the fabric of your library, interwoven in all aspects of daily operations.  </a:t>
            </a:r>
          </a:p>
          <a:p>
            <a:endParaRPr lang="en-US" sz="1300" dirty="0" smtClean="0"/>
          </a:p>
          <a:p>
            <a:r>
              <a:rPr lang="en-US" sz="1300" dirty="0" smtClean="0"/>
              <a:t>Consider every aspect of your library – collection, programming, outreach, marketing, etc.  all of these aspects need to flow together in the scope of your plan. </a:t>
            </a:r>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Let’s walk through an example – a mini-plan </a:t>
            </a:r>
          </a:p>
          <a:p>
            <a:r>
              <a:rPr lang="en-US" sz="1300" dirty="0" smtClean="0"/>
              <a:t>Example – the number 1 priority of your plan is to increase use of the library by those 20-30 years old. . . how? Who you do know that is 20-30? Why are they not using the library? Can you get a group of them together to share what they are doing, need, want, what would like to have in their library? Do a “mini-plan” for them – </a:t>
            </a:r>
          </a:p>
          <a:p>
            <a:r>
              <a:rPr lang="en-US" sz="1300" dirty="0" smtClean="0"/>
              <a:t>Brainstorm with them – what do you want in your library? (remember, no wrong answers) </a:t>
            </a:r>
          </a:p>
          <a:p>
            <a:r>
              <a:rPr lang="en-US" sz="1300" dirty="0" smtClean="0"/>
              <a:t>Organize – what are programs? Collections? Activities?  Etc</a:t>
            </a:r>
          </a:p>
          <a:p>
            <a:r>
              <a:rPr lang="en-US" sz="1300" dirty="0" smtClean="0"/>
              <a:t>Prioritize – which of these things are most important? would have the most impact? </a:t>
            </a:r>
          </a:p>
          <a:p>
            <a:r>
              <a:rPr lang="en-US" sz="1300" dirty="0" smtClean="0"/>
              <a:t>Commit – this is a big step – commit to the group that you will institute these things in the library. They need to commit to using them and telling others about them. (You have, by the way, just created an advisory committee, but don’t tell them this) </a:t>
            </a:r>
          </a:p>
          <a:p>
            <a:r>
              <a:rPr lang="en-US" sz="1300" dirty="0" smtClean="0"/>
              <a:t>Carry it out – follow through with this or your name is mud </a:t>
            </a:r>
          </a:p>
          <a:p>
            <a:r>
              <a:rPr lang="en-US" sz="1300" dirty="0" smtClean="0"/>
              <a:t>Do not allow the plan to micro manage your library, but instead use it as a compass.  It should point you in the right direction, allow you to make course corrections as needed and by holding it up to whatever you are considering, guide you to decisions that will promote the overall goals.  </a:t>
            </a:r>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Let’s walk through an example – a mini-plan </a:t>
            </a:r>
          </a:p>
          <a:p>
            <a:r>
              <a:rPr lang="en-US" sz="1300" dirty="0" smtClean="0"/>
              <a:t>Example – the number 1 priority of your plan is to increase use of the library by those 20-30 years old. . . how? Who you do know that is 20-30? Why are they not using the library? Can you get a group of them together to share what they are doing, need, want, what would like to have in their library? Do a “mini-plan” for them – </a:t>
            </a:r>
          </a:p>
          <a:p>
            <a:r>
              <a:rPr lang="en-US" sz="1300" dirty="0" smtClean="0"/>
              <a:t>Brainstorm with them – what do you want in your library? (remember, no wrong answers) </a:t>
            </a:r>
          </a:p>
          <a:p>
            <a:r>
              <a:rPr lang="en-US" sz="1300" dirty="0" smtClean="0"/>
              <a:t>Organize – what are programs? Collections? Activities?  Etc</a:t>
            </a:r>
          </a:p>
          <a:p>
            <a:r>
              <a:rPr lang="en-US" sz="1300" dirty="0" smtClean="0"/>
              <a:t>Prioritize – which of these things are most important? would have the most impact? </a:t>
            </a:r>
          </a:p>
          <a:p>
            <a:r>
              <a:rPr lang="en-US" sz="1300" dirty="0" smtClean="0"/>
              <a:t>Commit – this is a big step – commit to the group that you will institute these things in the library. They need to commit to using them and telling others about them. (You have, by the way, just created an advisory committee, but don’t tell them this) </a:t>
            </a:r>
          </a:p>
          <a:p>
            <a:r>
              <a:rPr lang="en-US" sz="1300" dirty="0" smtClean="0"/>
              <a:t>Carry it out – follow through with this or your name is mud </a:t>
            </a:r>
          </a:p>
          <a:p>
            <a:r>
              <a:rPr lang="en-US" sz="1300" dirty="0" smtClean="0"/>
              <a:t>Do not allow the plan to micro manage your library, but instead use it as a compass.  </a:t>
            </a:r>
            <a:r>
              <a:rPr lang="en-US" sz="1300" dirty="0" smtClean="0"/>
              <a:t>It should point you in the right direction, allow you to make course corrections as needed and by holding it up to whatever you are considering, guide you to decisions that will promote the overall goals.  </a:t>
            </a:r>
            <a:endParaRPr lang="en-US" sz="1300"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It should point you in the right direction,  allow you to make course corrections as needed and by holding it up to whatever you are considering,  guide you to decisions that will promote the overall goals. </a:t>
            </a:r>
            <a:r>
              <a:rPr lang="en-US" sz="1500" dirty="0" smtClean="0"/>
              <a:t> </a:t>
            </a:r>
            <a:endParaRPr lang="en-US" dirty="0" smtClean="0"/>
          </a:p>
          <a:p>
            <a:endParaRPr lang="en-US" dirty="0" smtClean="0"/>
          </a:p>
          <a:p>
            <a:pPr defTabSz="966612">
              <a:defRPr/>
            </a:pPr>
            <a:r>
              <a:rPr lang="en-US" sz="1300" b="1" dirty="0" smtClean="0"/>
              <a:t>A good strategic plan will affect every aspect of library operations</a:t>
            </a:r>
            <a:r>
              <a:rPr lang="en-US" sz="1300" dirty="0" smtClean="0"/>
              <a:t>.  If the plan is implemented properly, it should cause you and your staff to evaluate and often adjust most day to day functions.  This does not have to happen in 1 week or 1 month or even 1 year.  The timeline for your plan will have implementation spelled out.  </a:t>
            </a:r>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Think about:</a:t>
            </a:r>
          </a:p>
          <a:p>
            <a:pPr marL="483306" indent="-483306">
              <a:buFont typeface="+mj-lt"/>
              <a:buAutoNum type="arabicPeriod"/>
            </a:pPr>
            <a:r>
              <a:rPr lang="en-US" sz="1300" b="1" dirty="0" smtClean="0"/>
              <a:t>Who you serve? </a:t>
            </a:r>
            <a:r>
              <a:rPr lang="en-US" dirty="0" smtClean="0"/>
              <a:t>(How do you want to serve them better?) </a:t>
            </a:r>
            <a:endParaRPr lang="en-US" sz="1300" dirty="0" smtClean="0"/>
          </a:p>
          <a:p>
            <a:pPr marL="483306" indent="-483306">
              <a:buFont typeface="+mj-lt"/>
              <a:buAutoNum type="arabicPeriod"/>
            </a:pPr>
            <a:r>
              <a:rPr lang="en-US" sz="1300" b="1" dirty="0" smtClean="0"/>
              <a:t>Who you want to serve?</a:t>
            </a:r>
          </a:p>
          <a:p>
            <a:pPr marL="483306" indent="-483306">
              <a:buFont typeface="+mj-lt"/>
              <a:buAutoNum type="arabicPeriod"/>
            </a:pPr>
            <a:r>
              <a:rPr lang="en-US" sz="1300" b="1" dirty="0" smtClean="0"/>
              <a:t>Where you what to be in the coming years? </a:t>
            </a:r>
            <a:r>
              <a:rPr lang="en-US" dirty="0" smtClean="0"/>
              <a:t>(physically, financially, etc) </a:t>
            </a:r>
            <a:endParaRPr lang="en-US" sz="1300" dirty="0" smtClean="0"/>
          </a:p>
          <a:p>
            <a:pPr marL="483306" indent="-483306">
              <a:buFont typeface="+mj-lt"/>
              <a:buAutoNum type="arabicPeriod"/>
            </a:pPr>
            <a:r>
              <a:rPr lang="en-US" sz="1300" b="1" dirty="0" smtClean="0"/>
              <a:t>What technology is coming that you want to take advantage of?</a:t>
            </a:r>
          </a:p>
          <a:p>
            <a:r>
              <a:rPr lang="en-US" sz="1300" dirty="0" smtClean="0"/>
              <a:t>Write down 5 goals for your library by answering these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b="1" dirty="0" smtClean="0"/>
              <a:t>Who are you trying to reach</a:t>
            </a:r>
            <a:endParaRPr lang="en-US" sz="1300" dirty="0" smtClean="0"/>
          </a:p>
          <a:p>
            <a:r>
              <a:rPr lang="en-US" sz="1300" b="1" dirty="0" smtClean="0"/>
              <a:t>What are you offering them? </a:t>
            </a:r>
            <a:endParaRPr lang="en-US" sz="1300" dirty="0" smtClean="0"/>
          </a:p>
          <a:p>
            <a:r>
              <a:rPr lang="en-US" sz="1300" b="1" dirty="0" smtClean="0"/>
              <a:t>Where will you find them?  </a:t>
            </a:r>
          </a:p>
          <a:p>
            <a:r>
              <a:rPr lang="en-US" sz="1300" b="1" dirty="0" smtClean="0"/>
              <a:t>How do they get their information? </a:t>
            </a:r>
            <a:endParaRPr lang="en-US" sz="1300" dirty="0" smtClean="0"/>
          </a:p>
          <a:p>
            <a:r>
              <a:rPr lang="en-US" sz="1300" b="1" dirty="0" smtClean="0"/>
              <a:t>Why should they come?  </a:t>
            </a:r>
          </a:p>
          <a:p>
            <a:r>
              <a:rPr lang="en-US" sz="1300" b="1" dirty="0" smtClean="0"/>
              <a:t>You need to sell the benefits – not just the product. </a:t>
            </a:r>
            <a:r>
              <a:rPr lang="en-US" sz="1300" dirty="0" smtClean="0"/>
              <a:t>Pushing product features is for inexperienced or wannabe entrepreneurs. Selling the benefits associated with owning and using the products and services you carry is what sales professionals worldwide focus on to create </a:t>
            </a:r>
            <a:r>
              <a:rPr lang="en-US" sz="1300" b="1" dirty="0" smtClean="0"/>
              <a:t>buying</a:t>
            </a:r>
            <a:r>
              <a:rPr lang="en-US" sz="1300" dirty="0" smtClean="0"/>
              <a:t> </a:t>
            </a:r>
            <a:r>
              <a:rPr lang="en-US" sz="1300" b="1" dirty="0" smtClean="0"/>
              <a:t>excitement</a:t>
            </a:r>
            <a:r>
              <a:rPr lang="en-US" sz="1300" dirty="0" smtClean="0"/>
              <a:t> and to sell, sell more, and sell more frequently to their customers. </a:t>
            </a:r>
          </a:p>
          <a:p>
            <a:r>
              <a:rPr lang="en-US" sz="1300" dirty="0" smtClean="0"/>
              <a:t>Your advertising, sales presentations, printed marketing materials, product packaging, website, newsletters, trade show exhibit and signage are vital.</a:t>
            </a:r>
          </a:p>
          <a:p>
            <a:r>
              <a:rPr lang="en-US" sz="1300" dirty="0" smtClean="0"/>
              <a:t> Every time and every medium used to communicate with your target audience must always be selling the </a:t>
            </a:r>
            <a:r>
              <a:rPr lang="en-US" sz="1300" b="1" i="1" dirty="0" smtClean="0"/>
              <a:t>benefits associated with owning your product or using your service. </a:t>
            </a:r>
            <a:endParaRPr lang="en-US" sz="1300" dirty="0" smtClean="0"/>
          </a:p>
          <a:p>
            <a:r>
              <a:rPr lang="en-US" sz="1300" dirty="0" smtClean="0"/>
              <a:t>Your publicity needs to outline the benefits of this new program, the ease of attending and that your library and staff are child and mom friendly (and then they need to be so.)  This is where you Sell the program by selling the benefits. . </a:t>
            </a:r>
          </a:p>
          <a:p>
            <a:endParaRPr lang="en-US" sz="1300" dirty="0" smtClean="0"/>
          </a:p>
          <a:p>
            <a:r>
              <a:rPr lang="en-US" sz="1300" dirty="0" smtClean="0"/>
              <a:t>So </a:t>
            </a:r>
            <a:r>
              <a:rPr lang="en-US" sz="1300" b="1" dirty="0" smtClean="0"/>
              <a:t>why should they come</a:t>
            </a:r>
            <a:r>
              <a:rPr lang="en-US" sz="1300" dirty="0" smtClean="0"/>
              <a:t> – free food, prizes, networking, opportunity to meet new clients, spend time with someone they might not otherwise see; whatever the event, the reason people need to be there should be in the publicity.  There are just too many choices for it to be hidden.  (be a shameless self-promoter) </a:t>
            </a:r>
          </a:p>
          <a:p>
            <a:endParaRPr lang="en-US" sz="1300" dirty="0" smtClean="0"/>
          </a:p>
          <a:p>
            <a:r>
              <a:rPr lang="en-US" dirty="0" smtClean="0"/>
              <a:t>This does not require a professional marketing company or even money.  </a:t>
            </a:r>
          </a:p>
          <a:p>
            <a:r>
              <a:rPr lang="en-US" dirty="0" smtClean="0"/>
              <a:t>It does require time spent really thinking about who and what and where. </a:t>
            </a:r>
          </a:p>
          <a:p>
            <a:endParaRPr lang="en-US" sz="1300" dirty="0" smtClean="0"/>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b="1" dirty="0" smtClean="0"/>
              <a:t>Who are you trying to reach?</a:t>
            </a:r>
            <a:r>
              <a:rPr lang="en-US" sz="1300" dirty="0" smtClean="0"/>
              <a:t>  Your new strategic plan states that you are going to prepare, schedule and conduct programs for new mothers in your community including a </a:t>
            </a:r>
            <a:r>
              <a:rPr lang="en-US" sz="1300" dirty="0" err="1" smtClean="0"/>
              <a:t>lapsit</a:t>
            </a:r>
            <a:r>
              <a:rPr lang="en-US" sz="1300" dirty="0" smtClean="0"/>
              <a:t> and a new parenting collection. To grow this part of your program -  you are trying to reach new mothers who have not been library users before. </a:t>
            </a:r>
          </a:p>
          <a:p>
            <a:r>
              <a:rPr lang="en-US" sz="1300" b="1" dirty="0" smtClean="0"/>
              <a:t>What are you offering them? </a:t>
            </a:r>
            <a:r>
              <a:rPr lang="en-US" sz="1300" dirty="0" smtClean="0"/>
              <a:t>A program to help them bond with their new baby.  In addition to baby story times, you will bring in health, diet and learning experts to guide them through their child’s first year.  </a:t>
            </a:r>
          </a:p>
          <a:p>
            <a:r>
              <a:rPr lang="en-US" sz="1300" b="1" dirty="0" smtClean="0"/>
              <a:t>Where will you find them?  How do they get their information? </a:t>
            </a:r>
            <a:r>
              <a:rPr lang="en-US" sz="1300" dirty="0" smtClean="0"/>
              <a:t>Placing notices in your newsletter about a new mother’s program is not going to do much. They are not using your library now. </a:t>
            </a:r>
          </a:p>
          <a:p>
            <a:r>
              <a:rPr lang="en-US" sz="1300" b="1" dirty="0" smtClean="0"/>
              <a:t>How can you get in front of them?  </a:t>
            </a:r>
            <a:r>
              <a:rPr lang="en-US" sz="1300" dirty="0" smtClean="0"/>
              <a:t>If you find, however, that many of these new mothers are using the services of a local pediatric practice, perhaps you can work with that office to post information about the library, put out newsletter there, create a brochure about this and all your programs for mothers of small children and make it available in their office, etc.  Perhaps these new moms are online – </a:t>
            </a:r>
            <a:r>
              <a:rPr lang="en-US" sz="1300" dirty="0" err="1" smtClean="0"/>
              <a:t>facebook</a:t>
            </a:r>
            <a:r>
              <a:rPr lang="en-US" sz="1300" dirty="0" smtClean="0"/>
              <a:t>, etc.  then develop a Facebook page for those programs, make sure to post to it often and keep it up to date.  </a:t>
            </a:r>
          </a:p>
          <a:p>
            <a:r>
              <a:rPr lang="en-US" sz="1300" b="1" dirty="0" smtClean="0"/>
              <a:t>Why should they come?  You need to sell the benefits – not just the product. </a:t>
            </a:r>
            <a:r>
              <a:rPr lang="en-US" sz="1300" dirty="0" smtClean="0"/>
              <a:t>Pushing product features is for inexperienced or wannabe entrepreneurs. Selling the benefits associated with owning and using the products and services you carry is what sales professionals worldwide focus on to create </a:t>
            </a:r>
            <a:r>
              <a:rPr lang="en-US" sz="1300" b="1" dirty="0" smtClean="0"/>
              <a:t>buying</a:t>
            </a:r>
            <a:r>
              <a:rPr lang="en-US" sz="1300" dirty="0" smtClean="0"/>
              <a:t> </a:t>
            </a:r>
            <a:r>
              <a:rPr lang="en-US" sz="1300" b="1" dirty="0" smtClean="0"/>
              <a:t>excitement</a:t>
            </a:r>
            <a:r>
              <a:rPr lang="en-US" sz="1300" dirty="0" smtClean="0"/>
              <a:t> and to sell, sell more, and sell more frequently to their customers. </a:t>
            </a:r>
          </a:p>
          <a:p>
            <a:r>
              <a:rPr lang="en-US" sz="1300" dirty="0" smtClean="0"/>
              <a:t>Your advertising, sales presentations, printed marketing materials, product packaging, website, newsletters, trade show exhibit and signage are vital.</a:t>
            </a:r>
          </a:p>
          <a:p>
            <a:r>
              <a:rPr lang="en-US" sz="1300" dirty="0" smtClean="0"/>
              <a:t> Every time and every medium used to communicate with your target audience must always be selling the </a:t>
            </a:r>
            <a:r>
              <a:rPr lang="en-US" sz="1300" b="1" i="1" dirty="0" smtClean="0"/>
              <a:t>benefits associated with owning your product or using your service. </a:t>
            </a:r>
            <a:endParaRPr lang="en-US" sz="1300" dirty="0" smtClean="0"/>
          </a:p>
          <a:p>
            <a:r>
              <a:rPr lang="en-US" sz="1300" dirty="0" smtClean="0"/>
              <a:t>Your publicity needs to outline the benefits of this new program, the ease of attending and that your library and staff are child and mom friendly (and then they need to be so.)  This is where you Sell the program by selling the benefits. . </a:t>
            </a:r>
          </a:p>
          <a:p>
            <a:r>
              <a:rPr lang="en-US" sz="1300" dirty="0" smtClean="0"/>
              <a:t>So </a:t>
            </a:r>
            <a:r>
              <a:rPr lang="en-US" sz="1300" b="1" dirty="0" smtClean="0"/>
              <a:t>why should they come</a:t>
            </a:r>
            <a:r>
              <a:rPr lang="en-US" sz="1300" dirty="0" smtClean="0"/>
              <a:t> – free food, prizes, networking, opportunity to meet new clients, spend time with someone they might not otherwise see; whatever the event, the reason people need to be there should be in the publicity.  There are just too many choices for it to be hidden.  (be a shameless self-promoter) </a:t>
            </a:r>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Manager</a:t>
            </a:r>
            <a:r>
              <a:rPr lang="en-US" sz="1300" dirty="0" smtClean="0"/>
              <a:t> – manages resources (money, materials, people), finding the best place to utilize these resources to meet the goals of the organization. Focuses on problem solving and day to day operations</a:t>
            </a:r>
          </a:p>
          <a:p>
            <a:r>
              <a:rPr lang="en-US" sz="1300" b="1" dirty="0" smtClean="0"/>
              <a:t>Leader</a:t>
            </a:r>
            <a:r>
              <a:rPr lang="en-US" sz="1300" dirty="0" smtClean="0"/>
              <a:t> – sets a vision and provides the path to reach that vision.  Focus on long range planning, the “big picture” and getting everyone to row in the same direction</a:t>
            </a:r>
          </a:p>
          <a:p>
            <a:r>
              <a:rPr lang="en-US" sz="1300" b="1" dirty="0" smtClean="0"/>
              <a:t>Coach</a:t>
            </a:r>
            <a:r>
              <a:rPr lang="en-US" sz="1300" dirty="0" smtClean="0"/>
              <a:t> – finds out what their staff wants and where they want to be within the organization, how their goals mesh with the organization’s goals and what is the best way to reach both goals.  Focus on the people in your organization, helping them to reach their goals and in turn, to help the library meet its goals.  </a:t>
            </a:r>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All three are needed; </a:t>
            </a:r>
          </a:p>
          <a:p>
            <a:pPr>
              <a:spcAft>
                <a:spcPts val="634"/>
              </a:spcAft>
            </a:pPr>
            <a:r>
              <a:rPr lang="en-US" dirty="0" smtClean="0"/>
              <a:t>The key is wearing the right hat in the right circumstances:</a:t>
            </a:r>
          </a:p>
          <a:p>
            <a:pPr>
              <a:spcAft>
                <a:spcPts val="634"/>
              </a:spcAft>
            </a:pPr>
            <a:r>
              <a:rPr lang="en-US" sz="1300" dirty="0" smtClean="0"/>
              <a:t>Your staff needs a coach</a:t>
            </a:r>
          </a:p>
          <a:p>
            <a:pPr>
              <a:spcAft>
                <a:spcPts val="634"/>
              </a:spcAft>
            </a:pPr>
            <a:r>
              <a:rPr lang="en-US" sz="1300" dirty="0" smtClean="0"/>
              <a:t>Your board, Friends or township officers need a leader </a:t>
            </a:r>
          </a:p>
          <a:p>
            <a:pPr>
              <a:spcAft>
                <a:spcPts val="634"/>
              </a:spcAft>
            </a:pPr>
            <a:r>
              <a:rPr lang="en-US" sz="1300" dirty="0" smtClean="0"/>
              <a:t>Your library as an entity needs 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Rot="1" noChangeAspect="1" noTextEdit="1"/>
          </p:cNvSpPr>
          <p:nvPr>
            <p:ph type="sldImg"/>
          </p:nvPr>
        </p:nvSpPr>
        <p:spPr>
          <a:xfrm>
            <a:off x="1257300" y="719138"/>
            <a:ext cx="4802188" cy="3600450"/>
          </a:xfrm>
          <a:ln/>
        </p:spPr>
      </p:sp>
      <p:sp>
        <p:nvSpPr>
          <p:cNvPr id="328706" name="Rectangle 3"/>
          <p:cNvSpPr>
            <a:spLocks noGrp="1"/>
          </p:cNvSpPr>
          <p:nvPr>
            <p:ph type="body" idx="1"/>
          </p:nvPr>
        </p:nvSpPr>
        <p:spPr>
          <a:noFill/>
          <a:ln/>
        </p:spPr>
        <p:txBody>
          <a:bodyPr/>
          <a:lstStyle/>
          <a:p>
            <a:r>
              <a:rPr lang="en-US" smtClean="0"/>
              <a:t>Thank you everyone for coming to today’s webinar.  I will send an email out afterwards with links to the archive, more resources and where the post-webinar discussion will be occurring. </a:t>
            </a:r>
          </a:p>
          <a:p>
            <a:r>
              <a:rPr lang="en-US" smtClean="0"/>
              <a:t>I have pushed out a survey that I hope you will have time to take. We really appreciate your feedback on our webinar series.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300" dirty="0" smtClean="0"/>
              <a:t>Some examples of successful entrepreneurs – </a:t>
            </a:r>
          </a:p>
          <a:p>
            <a:r>
              <a:rPr lang="en-US" sz="1300" dirty="0" smtClean="0"/>
              <a:t> </a:t>
            </a:r>
          </a:p>
          <a:p>
            <a:r>
              <a:rPr lang="en-US" sz="1300" dirty="0" smtClean="0"/>
              <a:t/>
            </a:r>
            <a:br>
              <a:rPr lang="en-US" sz="1300" dirty="0" smtClean="0"/>
            </a:br>
            <a:r>
              <a:rPr lang="en-US" sz="1300" dirty="0" smtClean="0"/>
              <a:t>Mary Kay - Ash Cosmetics (Mary Kay)</a:t>
            </a:r>
          </a:p>
          <a:p>
            <a:r>
              <a:rPr lang="en-US" sz="1300" dirty="0" smtClean="0"/>
              <a:t>P.T. Barnum - (Barnum &amp; Bailey)</a:t>
            </a:r>
          </a:p>
          <a:p>
            <a:r>
              <a:rPr lang="en-US" sz="1300" dirty="0" smtClean="0"/>
              <a:t> Michael Bloomberg - Financial Information</a:t>
            </a:r>
          </a:p>
          <a:p>
            <a:r>
              <a:rPr lang="en-US" sz="1300" dirty="0" smtClean="0"/>
              <a:t>Oprah </a:t>
            </a:r>
            <a:r>
              <a:rPr lang="en-US" sz="1300" dirty="0" err="1" smtClean="0"/>
              <a:t>Windfrey</a:t>
            </a:r>
            <a:r>
              <a:rPr lang="en-US" sz="1300" dirty="0" smtClean="0"/>
              <a:t> – </a:t>
            </a:r>
            <a:r>
              <a:rPr lang="en-US" sz="1300" dirty="0" err="1" smtClean="0"/>
              <a:t>Harpo</a:t>
            </a:r>
            <a:r>
              <a:rPr lang="en-US" sz="1300" dirty="0" smtClean="0"/>
              <a:t> Inc</a:t>
            </a:r>
          </a:p>
          <a:p>
            <a:r>
              <a:rPr lang="en-US" sz="1300" dirty="0" smtClean="0"/>
              <a:t> Richard Branson - Several (Virgin)</a:t>
            </a:r>
          </a:p>
          <a:p>
            <a:r>
              <a:rPr lang="en-US" sz="1300" dirty="0" smtClean="0"/>
              <a:t>Andrew Carnegie - Steel (US Steel)</a:t>
            </a:r>
          </a:p>
          <a:p>
            <a:r>
              <a:rPr lang="en-US" sz="1300" dirty="0" smtClean="0"/>
              <a:t> Michael Dell - Computers (Dell Computer)</a:t>
            </a:r>
          </a:p>
          <a:p>
            <a:r>
              <a:rPr lang="en-US" sz="1300" dirty="0" smtClean="0"/>
              <a:t>Walt Disney - Entertainment</a:t>
            </a:r>
          </a:p>
          <a:p>
            <a:r>
              <a:rPr lang="en-US" sz="1300" dirty="0" smtClean="0"/>
              <a:t>Debbi Fields - Cookies (Mrs. Fields)</a:t>
            </a:r>
          </a:p>
          <a:p>
            <a:r>
              <a:rPr lang="en-US" sz="1300" dirty="0" smtClean="0"/>
              <a:t>Ernest &amp; Julio Gallo - Wine</a:t>
            </a:r>
          </a:p>
          <a:p>
            <a:r>
              <a:rPr lang="en-US" sz="1300" dirty="0" smtClean="0"/>
              <a:t>Bill Gates - Software (Microsoft)</a:t>
            </a:r>
          </a:p>
          <a:p>
            <a:r>
              <a:rPr lang="en-US" sz="1300" dirty="0" smtClean="0"/>
              <a:t>William Randolph Hearst - (Hearst Newspapers)</a:t>
            </a:r>
          </a:p>
          <a:p>
            <a:r>
              <a:rPr lang="en-US" sz="1300" dirty="0" smtClean="0"/>
              <a:t/>
            </a:r>
            <a:br>
              <a:rPr lang="en-US" sz="1300" dirty="0" smtClean="0"/>
            </a:br>
            <a:r>
              <a:rPr lang="en-US" sz="1300" dirty="0" smtClean="0"/>
              <a:t>Milton Hershey - Chocolate</a:t>
            </a:r>
          </a:p>
          <a:p>
            <a:r>
              <a:rPr lang="en-US" sz="1300" dirty="0" smtClean="0"/>
              <a:t>Steve Jobs - Computers (Apple)</a:t>
            </a:r>
          </a:p>
          <a:p>
            <a:r>
              <a:rPr lang="en-US" sz="1300" dirty="0" smtClean="0"/>
              <a:t>Ray Kroc - Fast Food (McDonald's)</a:t>
            </a:r>
          </a:p>
          <a:p>
            <a:r>
              <a:rPr lang="en-US" sz="1300" dirty="0" smtClean="0"/>
              <a:t>Estee Lauder - Cosmetics</a:t>
            </a:r>
          </a:p>
          <a:p>
            <a:r>
              <a:rPr lang="en-US" sz="1300" dirty="0" smtClean="0"/>
              <a:t>William Levitt - Housing</a:t>
            </a:r>
          </a:p>
          <a:p>
            <a:r>
              <a:rPr lang="en-US" sz="1300" dirty="0" smtClean="0"/>
              <a:t>J. W. Marriott - Hospitality</a:t>
            </a:r>
          </a:p>
          <a:p>
            <a:r>
              <a:rPr lang="en-US" sz="1300" dirty="0" smtClean="0"/>
              <a:t>Louis B. Mayer - Entertainment (MGM)</a:t>
            </a:r>
          </a:p>
          <a:p>
            <a:r>
              <a:rPr lang="en-US" sz="1300" dirty="0" smtClean="0"/>
              <a:t>Pierre </a:t>
            </a:r>
            <a:r>
              <a:rPr lang="en-US" sz="1300" dirty="0" err="1" smtClean="0"/>
              <a:t>Omidyar</a:t>
            </a:r>
            <a:r>
              <a:rPr lang="en-US" sz="1300" dirty="0" smtClean="0"/>
              <a:t> - Internet (</a:t>
            </a:r>
            <a:r>
              <a:rPr lang="en-US" sz="1300" dirty="0" err="1" smtClean="0"/>
              <a:t>Ebay</a:t>
            </a:r>
            <a:r>
              <a:rPr lang="en-US" sz="1300" dirty="0" smtClean="0"/>
              <a:t>)</a:t>
            </a:r>
          </a:p>
          <a:p>
            <a:r>
              <a:rPr lang="en-US" sz="1300" dirty="0" smtClean="0"/>
              <a:t>Ralph Roberts - Cable TV (Comcast)</a:t>
            </a:r>
          </a:p>
          <a:p>
            <a:r>
              <a:rPr lang="en-US" sz="1300" dirty="0" smtClean="0"/>
              <a:t>John D. Rockefeller - Oil (Standard Oil)</a:t>
            </a:r>
          </a:p>
          <a:p>
            <a:r>
              <a:rPr lang="en-US" sz="1300" dirty="0" smtClean="0"/>
              <a:t>Howard Schultz - Coffee (Starbucks)</a:t>
            </a:r>
          </a:p>
          <a:p>
            <a:r>
              <a:rPr lang="en-US" sz="1300" dirty="0" smtClean="0"/>
              <a:t>Richard W. Sears - (Sears-Roebuck)</a:t>
            </a:r>
          </a:p>
          <a:p>
            <a:r>
              <a:rPr lang="en-US" sz="1300" dirty="0" smtClean="0"/>
              <a:t>Leo Goodwin - Insurance </a:t>
            </a:r>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57728-76B3-4220-B2D6-BF32774FC472}" type="slidenum">
              <a:rPr lang="en-US" smtClean="0">
                <a:solidFill>
                  <a:prstClr val="black"/>
                </a:solidFill>
              </a:rPr>
              <a:pPr/>
              <a:t>15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143000"/>
          </a:xfrm>
        </p:spPr>
        <p:txBody>
          <a:bodyPr/>
          <a:lstStyle>
            <a:lvl1pPr>
              <a:defRPr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1603E2-51D5-4201-B111-6E098CDD11C1}" type="datetime1">
              <a:rPr lang="en-US">
                <a:solidFill>
                  <a:srgbClr val="000000"/>
                </a:solidFill>
              </a:rPr>
              <a:pPr>
                <a:defRPr/>
              </a:pPr>
              <a:t>4/21/2011</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65ACB14-6C92-410A-A225-C727F10FF07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4.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5.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7.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8.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9.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0.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1.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2.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3.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4.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5.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27.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28.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29.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0.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1.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2.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3.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4.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5.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37.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38.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39.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0.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1.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2.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3.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4.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5.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47.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48.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49.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9144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Text Placeholder 2"/>
          <p:cNvSpPr>
            <a:spLocks noGrp="1"/>
          </p:cNvSpPr>
          <p:nvPr>
            <p:ph type="body" idx="1"/>
          </p:nvPr>
        </p:nvSpPr>
        <p:spPr bwMode="auto">
          <a:xfrm>
            <a:off x="9144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l" rtl="0" eaLnBrk="1" fontAlgn="base" hangingPunct="1">
        <a:spcBef>
          <a:spcPct val="0"/>
        </a:spcBef>
        <a:spcAft>
          <a:spcPct val="0"/>
        </a:spcAft>
        <a:defRPr sz="3600" b="1">
          <a:solidFill>
            <a:schemeClr val="tx1"/>
          </a:solidFill>
          <a:latin typeface="Calibri" pitchFamily="34" charset="0"/>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Calibri" pitchFamily="34" charset="0"/>
          <a:cs typeface="+mn-cs"/>
        </a:defRPr>
      </a:lvl2pPr>
      <a:lvl3pPr marL="1143000" indent="-228600" algn="l" rtl="0" eaLnBrk="1" fontAlgn="base" hangingPunct="1">
        <a:spcBef>
          <a:spcPct val="20000"/>
        </a:spcBef>
        <a:spcAft>
          <a:spcPct val="0"/>
        </a:spcAft>
        <a:buFont typeface="Arial" charset="0"/>
        <a:buChar char="•"/>
        <a:defRPr sz="2000">
          <a:solidFill>
            <a:schemeClr val="tx1"/>
          </a:solidFill>
          <a:latin typeface="Calibri" pitchFamily="34" charset="0"/>
          <a:cs typeface="+mn-cs"/>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Calibri" pitchFamily="34" charset="0"/>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7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8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8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9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9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9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9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914400" y="198438"/>
            <a:ext cx="8229600" cy="1143000"/>
          </a:xfrm>
          <a:prstGeom prst="rect">
            <a:avLst/>
          </a:prstGeom>
          <a:noFill/>
          <a:ln w="9525">
            <a:noFill/>
            <a:miter lim="800000"/>
            <a:headEnd/>
            <a:tailEnd/>
          </a:ln>
        </p:spPr>
        <p:txBody>
          <a:bodyPr vert="horz" wrap="square" lIns="91331" tIns="45666" rIns="91331" bIns="45666"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914400" y="1189038"/>
            <a:ext cx="8229600" cy="4525962"/>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73"/>
            <a:ext cx="2133600" cy="365125"/>
          </a:xfrm>
          <a:prstGeom prst="rect">
            <a:avLst/>
          </a:prstGeom>
        </p:spPr>
        <p:txBody>
          <a:bodyPr vert="horz" lIns="91331" tIns="45666" rIns="91331" bIns="45666" rtlCol="0" anchor="ctr"/>
          <a:lstStyle>
            <a:lvl1pPr fontAlgn="auto">
              <a:spcBef>
                <a:spcPts val="0"/>
              </a:spcBef>
              <a:spcAft>
                <a:spcPts val="0"/>
              </a:spcAft>
              <a:defRPr sz="1200">
                <a:solidFill>
                  <a:schemeClr val="tx1"/>
                </a:solidFill>
                <a:latin typeface="+mn-lt"/>
                <a:cs typeface="+mn-cs"/>
              </a:defRPr>
            </a:lvl1pPr>
          </a:lstStyle>
          <a:p>
            <a:pPr>
              <a:defRPr/>
            </a:pPr>
            <a:fld id="{4DC00963-63BC-4328-91D6-9F4547BA7433}" type="datetime1">
              <a:rPr lang="en-US">
                <a:solidFill>
                  <a:srgbClr val="000000"/>
                </a:solidFill>
              </a:rPr>
              <a:pPr>
                <a:defRPr/>
              </a:pPr>
              <a:t>4/21/2011</a:t>
            </a:fld>
            <a:endParaRPr lang="en-US" dirty="0">
              <a:solidFill>
                <a:srgbClr val="000000"/>
              </a:solidFill>
            </a:endParaRPr>
          </a:p>
        </p:txBody>
      </p:sp>
      <p:sp>
        <p:nvSpPr>
          <p:cNvPr id="8" name="Footer Placeholder 4"/>
          <p:cNvSpPr>
            <a:spLocks noGrp="1"/>
          </p:cNvSpPr>
          <p:nvPr>
            <p:ph type="ftr" sz="quarter" idx="3"/>
          </p:nvPr>
        </p:nvSpPr>
        <p:spPr>
          <a:xfrm>
            <a:off x="3124201" y="6356373"/>
            <a:ext cx="2895600" cy="365125"/>
          </a:xfrm>
          <a:prstGeom prst="rect">
            <a:avLst/>
          </a:prstGeom>
        </p:spPr>
        <p:txBody>
          <a:bodyPr vert="horz" lIns="91331" tIns="45666" rIns="91331" bIns="45666" rtlCol="0" anchor="ctr"/>
          <a:lstStyle>
            <a:lvl1pPr algn="ctr" fontAlgn="auto">
              <a:spcBef>
                <a:spcPts val="0"/>
              </a:spcBef>
              <a:spcAft>
                <a:spcPts val="0"/>
              </a:spcAft>
              <a:defRPr sz="1200">
                <a:solidFill>
                  <a:schemeClr val="tx1"/>
                </a:solidFill>
                <a:latin typeface="+mn-lt"/>
                <a:cs typeface="+mn-cs"/>
              </a:defRPr>
            </a:lvl1pPr>
          </a:lstStyle>
          <a:p>
            <a:pPr>
              <a:defRPr/>
            </a:pPr>
            <a:endParaRPr lang="en-US">
              <a:solidFill>
                <a:srgbClr val="000000"/>
              </a:solidFill>
            </a:endParaRPr>
          </a:p>
        </p:txBody>
      </p:sp>
      <p:sp>
        <p:nvSpPr>
          <p:cNvPr id="9" name="Slide Number Placeholder 5"/>
          <p:cNvSpPr>
            <a:spLocks noGrp="1"/>
          </p:cNvSpPr>
          <p:nvPr>
            <p:ph type="sldNum" sz="quarter" idx="4"/>
          </p:nvPr>
        </p:nvSpPr>
        <p:spPr>
          <a:xfrm>
            <a:off x="6553200" y="6356373"/>
            <a:ext cx="2133600" cy="365125"/>
          </a:xfrm>
          <a:prstGeom prst="rect">
            <a:avLst/>
          </a:prstGeom>
        </p:spPr>
        <p:txBody>
          <a:bodyPr vert="horz" lIns="91331" tIns="45666" rIns="91331" bIns="45666" rtlCol="0" anchor="ctr"/>
          <a:lstStyle>
            <a:lvl1pPr algn="r" fontAlgn="auto">
              <a:spcBef>
                <a:spcPts val="0"/>
              </a:spcBef>
              <a:spcAft>
                <a:spcPts val="0"/>
              </a:spcAft>
              <a:defRPr sz="1200">
                <a:solidFill>
                  <a:schemeClr val="tx1"/>
                </a:solidFill>
                <a:latin typeface="+mn-lt"/>
                <a:cs typeface="+mn-cs"/>
              </a:defRPr>
            </a:lvl1pPr>
          </a:lstStyle>
          <a:p>
            <a:pPr>
              <a:defRPr/>
            </a:pPr>
            <a:fld id="{49EBCEAC-1F90-41E3-9AA3-471D1EDB9F50}"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cs typeface="Arial" charset="0"/>
        </a:defRPr>
      </a:lvl2pPr>
      <a:lvl3pPr algn="l" rtl="0" eaLnBrk="0" fontAlgn="base" hangingPunct="0">
        <a:spcBef>
          <a:spcPct val="0"/>
        </a:spcBef>
        <a:spcAft>
          <a:spcPct val="0"/>
        </a:spcAft>
        <a:defRPr sz="3600">
          <a:solidFill>
            <a:schemeClr val="bg1"/>
          </a:solidFill>
          <a:latin typeface="Arial" charset="0"/>
          <a:cs typeface="Arial" charset="0"/>
        </a:defRPr>
      </a:lvl3pPr>
      <a:lvl4pPr algn="l" rtl="0" eaLnBrk="0" fontAlgn="base" hangingPunct="0">
        <a:spcBef>
          <a:spcPct val="0"/>
        </a:spcBef>
        <a:spcAft>
          <a:spcPct val="0"/>
        </a:spcAft>
        <a:defRPr sz="3600">
          <a:solidFill>
            <a:schemeClr val="bg1"/>
          </a:solidFill>
          <a:latin typeface="Arial" charset="0"/>
          <a:cs typeface="Arial" charset="0"/>
        </a:defRPr>
      </a:lvl4pPr>
      <a:lvl5pPr algn="l" rtl="0" eaLnBrk="0" fontAlgn="base" hangingPunct="0">
        <a:spcBef>
          <a:spcPct val="0"/>
        </a:spcBef>
        <a:spcAft>
          <a:spcPct val="0"/>
        </a:spcAft>
        <a:defRPr sz="3600">
          <a:solidFill>
            <a:schemeClr val="bg1"/>
          </a:solidFill>
          <a:latin typeface="Arial" charset="0"/>
          <a:cs typeface="Arial" charset="0"/>
        </a:defRPr>
      </a:lvl5pPr>
      <a:lvl6pPr marL="456656" algn="l" rtl="0" fontAlgn="base">
        <a:spcBef>
          <a:spcPct val="0"/>
        </a:spcBef>
        <a:spcAft>
          <a:spcPct val="0"/>
        </a:spcAft>
        <a:defRPr sz="3600">
          <a:solidFill>
            <a:schemeClr val="bg1"/>
          </a:solidFill>
          <a:latin typeface="Arial" charset="0"/>
          <a:cs typeface="Arial" charset="0"/>
        </a:defRPr>
      </a:lvl6pPr>
      <a:lvl7pPr marL="913321" algn="l" rtl="0" fontAlgn="base">
        <a:spcBef>
          <a:spcPct val="0"/>
        </a:spcBef>
        <a:spcAft>
          <a:spcPct val="0"/>
        </a:spcAft>
        <a:defRPr sz="3600">
          <a:solidFill>
            <a:schemeClr val="bg1"/>
          </a:solidFill>
          <a:latin typeface="Arial" charset="0"/>
          <a:cs typeface="Arial" charset="0"/>
        </a:defRPr>
      </a:lvl7pPr>
      <a:lvl8pPr marL="1369990" algn="l" rtl="0" fontAlgn="base">
        <a:spcBef>
          <a:spcPct val="0"/>
        </a:spcBef>
        <a:spcAft>
          <a:spcPct val="0"/>
        </a:spcAft>
        <a:defRPr sz="3600">
          <a:solidFill>
            <a:schemeClr val="bg1"/>
          </a:solidFill>
          <a:latin typeface="Arial" charset="0"/>
          <a:cs typeface="Arial" charset="0"/>
        </a:defRPr>
      </a:lvl8pPr>
      <a:lvl9pPr marL="1826650" algn="l" rtl="0" fontAlgn="base">
        <a:spcBef>
          <a:spcPct val="0"/>
        </a:spcBef>
        <a:spcAft>
          <a:spcPct val="0"/>
        </a:spcAft>
        <a:defRPr sz="3600">
          <a:solidFill>
            <a:schemeClr val="bg1"/>
          </a:solidFill>
          <a:latin typeface="Arial" charset="0"/>
          <a:cs typeface="Arial" charset="0"/>
        </a:defRPr>
      </a:lvl9pPr>
    </p:titleStyle>
    <p:bodyStyle>
      <a:lvl1pPr marL="342502" indent="-342502" algn="l" rtl="0" eaLnBrk="0" fontAlgn="base" hangingPunct="0">
        <a:spcBef>
          <a:spcPct val="20000"/>
        </a:spcBef>
        <a:spcAft>
          <a:spcPct val="0"/>
        </a:spcAft>
        <a:buFont typeface="Arial" charset="0"/>
        <a:buChar char="•"/>
        <a:defRPr sz="2800">
          <a:solidFill>
            <a:schemeClr val="bg1"/>
          </a:solidFill>
          <a:latin typeface="+mn-lt"/>
          <a:ea typeface="+mn-ea"/>
          <a:cs typeface="+mn-cs"/>
        </a:defRPr>
      </a:lvl1pPr>
      <a:lvl2pPr marL="742076" indent="-285419" algn="l" rtl="0" eaLnBrk="0" fontAlgn="base" hangingPunct="0">
        <a:spcBef>
          <a:spcPct val="20000"/>
        </a:spcBef>
        <a:spcAft>
          <a:spcPct val="0"/>
        </a:spcAft>
        <a:buFont typeface="Arial" charset="0"/>
        <a:buChar char="–"/>
        <a:defRPr sz="2400">
          <a:solidFill>
            <a:schemeClr val="bg1"/>
          </a:solidFill>
          <a:latin typeface="+mn-lt"/>
          <a:cs typeface="+mn-cs"/>
        </a:defRPr>
      </a:lvl2pPr>
      <a:lvl3pPr marL="1141651" indent="-228328" algn="l" rtl="0" eaLnBrk="0" fontAlgn="base" hangingPunct="0">
        <a:spcBef>
          <a:spcPct val="20000"/>
        </a:spcBef>
        <a:spcAft>
          <a:spcPct val="0"/>
        </a:spcAft>
        <a:buFont typeface="Arial" charset="0"/>
        <a:buChar char="•"/>
        <a:defRPr sz="2000">
          <a:solidFill>
            <a:schemeClr val="bg1"/>
          </a:solidFill>
          <a:latin typeface="+mn-lt"/>
          <a:cs typeface="+mn-cs"/>
        </a:defRPr>
      </a:lvl3pPr>
      <a:lvl4pPr marL="1598315" indent="-228328" algn="l" rtl="0" eaLnBrk="0" fontAlgn="base" hangingPunct="0">
        <a:spcBef>
          <a:spcPct val="20000"/>
        </a:spcBef>
        <a:spcAft>
          <a:spcPct val="0"/>
        </a:spcAft>
        <a:buFont typeface="Arial" charset="0"/>
        <a:buChar char="–"/>
        <a:defRPr sz="2000">
          <a:solidFill>
            <a:schemeClr val="bg1"/>
          </a:solidFill>
          <a:latin typeface="+mn-lt"/>
          <a:cs typeface="+mn-cs"/>
        </a:defRPr>
      </a:lvl4pPr>
      <a:lvl5pPr marL="2054985" indent="-228328" algn="l" rtl="0" eaLnBrk="0" fontAlgn="base" hangingPunct="0">
        <a:spcBef>
          <a:spcPct val="20000"/>
        </a:spcBef>
        <a:spcAft>
          <a:spcPct val="0"/>
        </a:spcAft>
        <a:buFont typeface="Arial" charset="0"/>
        <a:buChar char="»"/>
        <a:defRPr sz="1600">
          <a:solidFill>
            <a:schemeClr val="bg1"/>
          </a:solidFill>
          <a:latin typeface="+mn-lt"/>
          <a:cs typeface="+mn-cs"/>
        </a:defRPr>
      </a:lvl5pPr>
      <a:lvl6pPr marL="2511645" indent="-228328" algn="l" rtl="0" fontAlgn="base">
        <a:spcBef>
          <a:spcPct val="20000"/>
        </a:spcBef>
        <a:spcAft>
          <a:spcPct val="0"/>
        </a:spcAft>
        <a:buFont typeface="Arial" charset="0"/>
        <a:buChar char="»"/>
        <a:defRPr sz="1600">
          <a:solidFill>
            <a:schemeClr val="bg1"/>
          </a:solidFill>
          <a:latin typeface="+mn-lt"/>
          <a:cs typeface="+mn-cs"/>
        </a:defRPr>
      </a:lvl6pPr>
      <a:lvl7pPr marL="2968304" indent="-228328" algn="l" rtl="0" fontAlgn="base">
        <a:spcBef>
          <a:spcPct val="20000"/>
        </a:spcBef>
        <a:spcAft>
          <a:spcPct val="0"/>
        </a:spcAft>
        <a:buFont typeface="Arial" charset="0"/>
        <a:buChar char="»"/>
        <a:defRPr sz="1600">
          <a:solidFill>
            <a:schemeClr val="bg1"/>
          </a:solidFill>
          <a:latin typeface="+mn-lt"/>
          <a:cs typeface="+mn-cs"/>
        </a:defRPr>
      </a:lvl7pPr>
      <a:lvl8pPr marL="3424970" indent="-228328" algn="l" rtl="0" fontAlgn="base">
        <a:spcBef>
          <a:spcPct val="20000"/>
        </a:spcBef>
        <a:spcAft>
          <a:spcPct val="0"/>
        </a:spcAft>
        <a:buFont typeface="Arial" charset="0"/>
        <a:buChar char="»"/>
        <a:defRPr sz="1600">
          <a:solidFill>
            <a:schemeClr val="bg1"/>
          </a:solidFill>
          <a:latin typeface="+mn-lt"/>
          <a:cs typeface="+mn-cs"/>
        </a:defRPr>
      </a:lvl8pPr>
      <a:lvl9pPr marL="3881625" indent="-228328" algn="l" rtl="0" fontAlgn="base">
        <a:spcBef>
          <a:spcPct val="20000"/>
        </a:spcBef>
        <a:spcAft>
          <a:spcPct val="0"/>
        </a:spcAft>
        <a:buFont typeface="Arial" charset="0"/>
        <a:buChar char="»"/>
        <a:defRPr sz="1600">
          <a:solidFill>
            <a:schemeClr val="bg1"/>
          </a:solidFill>
          <a:latin typeface="+mn-lt"/>
          <a:cs typeface="+mn-cs"/>
        </a:defRPr>
      </a:lvl9pPr>
    </p:bodyStyle>
    <p:otherStyle>
      <a:defPPr>
        <a:defRPr lang="en-US"/>
      </a:defPPr>
      <a:lvl1pPr marL="0" algn="l" defTabSz="913321" rtl="0" eaLnBrk="1" latinLnBrk="0" hangingPunct="1">
        <a:defRPr sz="1800" kern="1200">
          <a:solidFill>
            <a:schemeClr val="tx1"/>
          </a:solidFill>
          <a:latin typeface="+mn-lt"/>
          <a:ea typeface="+mn-ea"/>
          <a:cs typeface="+mn-cs"/>
        </a:defRPr>
      </a:lvl1pPr>
      <a:lvl2pPr marL="456656" algn="l" defTabSz="913321" rtl="0" eaLnBrk="1" latinLnBrk="0" hangingPunct="1">
        <a:defRPr sz="1800" kern="1200">
          <a:solidFill>
            <a:schemeClr val="tx1"/>
          </a:solidFill>
          <a:latin typeface="+mn-lt"/>
          <a:ea typeface="+mn-ea"/>
          <a:cs typeface="+mn-cs"/>
        </a:defRPr>
      </a:lvl2pPr>
      <a:lvl3pPr marL="913321" algn="l" defTabSz="913321" rtl="0" eaLnBrk="1" latinLnBrk="0" hangingPunct="1">
        <a:defRPr sz="1800" kern="1200">
          <a:solidFill>
            <a:schemeClr val="tx1"/>
          </a:solidFill>
          <a:latin typeface="+mn-lt"/>
          <a:ea typeface="+mn-ea"/>
          <a:cs typeface="+mn-cs"/>
        </a:defRPr>
      </a:lvl3pPr>
      <a:lvl4pPr marL="1369990" algn="l" defTabSz="913321" rtl="0" eaLnBrk="1" latinLnBrk="0" hangingPunct="1">
        <a:defRPr sz="1800" kern="1200">
          <a:solidFill>
            <a:schemeClr val="tx1"/>
          </a:solidFill>
          <a:latin typeface="+mn-lt"/>
          <a:ea typeface="+mn-ea"/>
          <a:cs typeface="+mn-cs"/>
        </a:defRPr>
      </a:lvl4pPr>
      <a:lvl5pPr marL="1826650" algn="l" defTabSz="913321" rtl="0" eaLnBrk="1" latinLnBrk="0" hangingPunct="1">
        <a:defRPr sz="1800" kern="1200">
          <a:solidFill>
            <a:schemeClr val="tx1"/>
          </a:solidFill>
          <a:latin typeface="+mn-lt"/>
          <a:ea typeface="+mn-ea"/>
          <a:cs typeface="+mn-cs"/>
        </a:defRPr>
      </a:lvl5pPr>
      <a:lvl6pPr marL="2283309" algn="l" defTabSz="913321" rtl="0" eaLnBrk="1" latinLnBrk="0" hangingPunct="1">
        <a:defRPr sz="1800" kern="1200">
          <a:solidFill>
            <a:schemeClr val="tx1"/>
          </a:solidFill>
          <a:latin typeface="+mn-lt"/>
          <a:ea typeface="+mn-ea"/>
          <a:cs typeface="+mn-cs"/>
        </a:defRPr>
      </a:lvl6pPr>
      <a:lvl7pPr marL="2739976" algn="l" defTabSz="913321" rtl="0" eaLnBrk="1" latinLnBrk="0" hangingPunct="1">
        <a:defRPr sz="1800" kern="1200">
          <a:solidFill>
            <a:schemeClr val="tx1"/>
          </a:solidFill>
          <a:latin typeface="+mn-lt"/>
          <a:ea typeface="+mn-ea"/>
          <a:cs typeface="+mn-cs"/>
        </a:defRPr>
      </a:lvl7pPr>
      <a:lvl8pPr marL="3196634" algn="l" defTabSz="913321" rtl="0" eaLnBrk="1" latinLnBrk="0" hangingPunct="1">
        <a:defRPr sz="1800" kern="1200">
          <a:solidFill>
            <a:schemeClr val="tx1"/>
          </a:solidFill>
          <a:latin typeface="+mn-lt"/>
          <a:ea typeface="+mn-ea"/>
          <a:cs typeface="+mn-cs"/>
        </a:defRPr>
      </a:lvl8pPr>
      <a:lvl9pPr marL="3653299" algn="l" defTabSz="91332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9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0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0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0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0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914400" y="655638"/>
            <a:ext cx="8229600" cy="1143000"/>
          </a:xfrm>
          <a:prstGeom prst="rect">
            <a:avLst/>
          </a:prstGeom>
          <a:noFill/>
          <a:ln w="9525">
            <a:noFill/>
            <a:miter lim="800000"/>
            <a:headEnd/>
            <a:tailEnd/>
          </a:ln>
        </p:spPr>
        <p:txBody>
          <a:bodyPr vert="horz" wrap="square" lIns="91331" tIns="45666" rIns="91331" bIns="45666"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914400" y="1646238"/>
            <a:ext cx="8229600" cy="4525962"/>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hf sldNum="0" hd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6656" algn="l" rtl="0" fontAlgn="base">
        <a:spcBef>
          <a:spcPct val="0"/>
        </a:spcBef>
        <a:spcAft>
          <a:spcPct val="0"/>
        </a:spcAft>
        <a:defRPr sz="3600">
          <a:solidFill>
            <a:schemeClr val="tx1"/>
          </a:solidFill>
          <a:latin typeface="Arial" charset="0"/>
          <a:cs typeface="Arial" charset="0"/>
        </a:defRPr>
      </a:lvl6pPr>
      <a:lvl7pPr marL="913321" algn="l" rtl="0" fontAlgn="base">
        <a:spcBef>
          <a:spcPct val="0"/>
        </a:spcBef>
        <a:spcAft>
          <a:spcPct val="0"/>
        </a:spcAft>
        <a:defRPr sz="3600">
          <a:solidFill>
            <a:schemeClr val="tx1"/>
          </a:solidFill>
          <a:latin typeface="Arial" charset="0"/>
          <a:cs typeface="Arial" charset="0"/>
        </a:defRPr>
      </a:lvl7pPr>
      <a:lvl8pPr marL="1369990" algn="l" rtl="0" fontAlgn="base">
        <a:spcBef>
          <a:spcPct val="0"/>
        </a:spcBef>
        <a:spcAft>
          <a:spcPct val="0"/>
        </a:spcAft>
        <a:defRPr sz="3600">
          <a:solidFill>
            <a:schemeClr val="tx1"/>
          </a:solidFill>
          <a:latin typeface="Arial" charset="0"/>
          <a:cs typeface="Arial" charset="0"/>
        </a:defRPr>
      </a:lvl8pPr>
      <a:lvl9pPr marL="1826650" algn="l" rtl="0" fontAlgn="base">
        <a:spcBef>
          <a:spcPct val="0"/>
        </a:spcBef>
        <a:spcAft>
          <a:spcPct val="0"/>
        </a:spcAft>
        <a:defRPr sz="3600">
          <a:solidFill>
            <a:schemeClr val="tx1"/>
          </a:solidFill>
          <a:latin typeface="Arial" charset="0"/>
          <a:cs typeface="Arial" charset="0"/>
        </a:defRPr>
      </a:lvl9pPr>
    </p:titleStyle>
    <p:bodyStyle>
      <a:lvl1pPr marL="342502" indent="-342502"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076" indent="-285419" algn="l" rtl="0" eaLnBrk="0" fontAlgn="base" hangingPunct="0">
        <a:spcBef>
          <a:spcPct val="20000"/>
        </a:spcBef>
        <a:spcAft>
          <a:spcPct val="0"/>
        </a:spcAft>
        <a:buFont typeface="Arial" charset="0"/>
        <a:buChar char="–"/>
        <a:defRPr sz="2400">
          <a:solidFill>
            <a:schemeClr val="tx1"/>
          </a:solidFill>
          <a:latin typeface="+mn-lt"/>
          <a:cs typeface="+mn-cs"/>
        </a:defRPr>
      </a:lvl2pPr>
      <a:lvl3pPr marL="1141651" indent="-228328" algn="l" rtl="0" eaLnBrk="0" fontAlgn="base" hangingPunct="0">
        <a:spcBef>
          <a:spcPct val="20000"/>
        </a:spcBef>
        <a:spcAft>
          <a:spcPct val="0"/>
        </a:spcAft>
        <a:buFont typeface="Arial" charset="0"/>
        <a:buChar char="•"/>
        <a:defRPr sz="2000">
          <a:solidFill>
            <a:schemeClr val="tx1"/>
          </a:solidFill>
          <a:latin typeface="+mn-lt"/>
          <a:cs typeface="+mn-cs"/>
        </a:defRPr>
      </a:lvl3pPr>
      <a:lvl4pPr marL="1598315" indent="-228328" algn="l" rtl="0" eaLnBrk="0" fontAlgn="base" hangingPunct="0">
        <a:spcBef>
          <a:spcPct val="20000"/>
        </a:spcBef>
        <a:spcAft>
          <a:spcPct val="0"/>
        </a:spcAft>
        <a:buFont typeface="Arial" charset="0"/>
        <a:buChar char="–"/>
        <a:defRPr sz="2000">
          <a:solidFill>
            <a:schemeClr val="tx1"/>
          </a:solidFill>
          <a:latin typeface="+mn-lt"/>
          <a:cs typeface="+mn-cs"/>
        </a:defRPr>
      </a:lvl4pPr>
      <a:lvl5pPr marL="2054985" indent="-228328" algn="l" rtl="0" eaLnBrk="0" fontAlgn="base" hangingPunct="0">
        <a:spcBef>
          <a:spcPct val="20000"/>
        </a:spcBef>
        <a:spcAft>
          <a:spcPct val="0"/>
        </a:spcAft>
        <a:buFont typeface="Arial" charset="0"/>
        <a:buChar char="»"/>
        <a:defRPr sz="1600">
          <a:solidFill>
            <a:schemeClr val="tx1"/>
          </a:solidFill>
          <a:latin typeface="+mn-lt"/>
          <a:cs typeface="+mn-cs"/>
        </a:defRPr>
      </a:lvl5pPr>
      <a:lvl6pPr marL="2511645" indent="-228328" algn="l" rtl="0" fontAlgn="base">
        <a:spcBef>
          <a:spcPct val="20000"/>
        </a:spcBef>
        <a:spcAft>
          <a:spcPct val="0"/>
        </a:spcAft>
        <a:buFont typeface="Arial" charset="0"/>
        <a:buChar char="»"/>
        <a:defRPr sz="1600">
          <a:solidFill>
            <a:schemeClr val="tx1"/>
          </a:solidFill>
          <a:latin typeface="+mn-lt"/>
          <a:cs typeface="+mn-cs"/>
        </a:defRPr>
      </a:lvl6pPr>
      <a:lvl7pPr marL="2968304" indent="-228328" algn="l" rtl="0" fontAlgn="base">
        <a:spcBef>
          <a:spcPct val="20000"/>
        </a:spcBef>
        <a:spcAft>
          <a:spcPct val="0"/>
        </a:spcAft>
        <a:buFont typeface="Arial" charset="0"/>
        <a:buChar char="»"/>
        <a:defRPr sz="1600">
          <a:solidFill>
            <a:schemeClr val="tx1"/>
          </a:solidFill>
          <a:latin typeface="+mn-lt"/>
          <a:cs typeface="+mn-cs"/>
        </a:defRPr>
      </a:lvl7pPr>
      <a:lvl8pPr marL="3424970" indent="-228328" algn="l" rtl="0" fontAlgn="base">
        <a:spcBef>
          <a:spcPct val="20000"/>
        </a:spcBef>
        <a:spcAft>
          <a:spcPct val="0"/>
        </a:spcAft>
        <a:buFont typeface="Arial" charset="0"/>
        <a:buChar char="»"/>
        <a:defRPr sz="1600">
          <a:solidFill>
            <a:schemeClr val="tx1"/>
          </a:solidFill>
          <a:latin typeface="+mn-lt"/>
          <a:cs typeface="+mn-cs"/>
        </a:defRPr>
      </a:lvl8pPr>
      <a:lvl9pPr marL="3881625" indent="-228328" algn="l" rtl="0" fontAlgn="base">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3321" rtl="0" eaLnBrk="1" latinLnBrk="0" hangingPunct="1">
        <a:defRPr sz="1800" kern="1200">
          <a:solidFill>
            <a:schemeClr val="tx1"/>
          </a:solidFill>
          <a:latin typeface="+mn-lt"/>
          <a:ea typeface="+mn-ea"/>
          <a:cs typeface="+mn-cs"/>
        </a:defRPr>
      </a:lvl1pPr>
      <a:lvl2pPr marL="456656" algn="l" defTabSz="913321" rtl="0" eaLnBrk="1" latinLnBrk="0" hangingPunct="1">
        <a:defRPr sz="1800" kern="1200">
          <a:solidFill>
            <a:schemeClr val="tx1"/>
          </a:solidFill>
          <a:latin typeface="+mn-lt"/>
          <a:ea typeface="+mn-ea"/>
          <a:cs typeface="+mn-cs"/>
        </a:defRPr>
      </a:lvl2pPr>
      <a:lvl3pPr marL="913321" algn="l" defTabSz="913321" rtl="0" eaLnBrk="1" latinLnBrk="0" hangingPunct="1">
        <a:defRPr sz="1800" kern="1200">
          <a:solidFill>
            <a:schemeClr val="tx1"/>
          </a:solidFill>
          <a:latin typeface="+mn-lt"/>
          <a:ea typeface="+mn-ea"/>
          <a:cs typeface="+mn-cs"/>
        </a:defRPr>
      </a:lvl3pPr>
      <a:lvl4pPr marL="1369990" algn="l" defTabSz="913321" rtl="0" eaLnBrk="1" latinLnBrk="0" hangingPunct="1">
        <a:defRPr sz="1800" kern="1200">
          <a:solidFill>
            <a:schemeClr val="tx1"/>
          </a:solidFill>
          <a:latin typeface="+mn-lt"/>
          <a:ea typeface="+mn-ea"/>
          <a:cs typeface="+mn-cs"/>
        </a:defRPr>
      </a:lvl4pPr>
      <a:lvl5pPr marL="1826650" algn="l" defTabSz="913321" rtl="0" eaLnBrk="1" latinLnBrk="0" hangingPunct="1">
        <a:defRPr sz="1800" kern="1200">
          <a:solidFill>
            <a:schemeClr val="tx1"/>
          </a:solidFill>
          <a:latin typeface="+mn-lt"/>
          <a:ea typeface="+mn-ea"/>
          <a:cs typeface="+mn-cs"/>
        </a:defRPr>
      </a:lvl5pPr>
      <a:lvl6pPr marL="2283309" algn="l" defTabSz="913321" rtl="0" eaLnBrk="1" latinLnBrk="0" hangingPunct="1">
        <a:defRPr sz="1800" kern="1200">
          <a:solidFill>
            <a:schemeClr val="tx1"/>
          </a:solidFill>
          <a:latin typeface="+mn-lt"/>
          <a:ea typeface="+mn-ea"/>
          <a:cs typeface="+mn-cs"/>
        </a:defRPr>
      </a:lvl6pPr>
      <a:lvl7pPr marL="2739976" algn="l" defTabSz="913321" rtl="0" eaLnBrk="1" latinLnBrk="0" hangingPunct="1">
        <a:defRPr sz="1800" kern="1200">
          <a:solidFill>
            <a:schemeClr val="tx1"/>
          </a:solidFill>
          <a:latin typeface="+mn-lt"/>
          <a:ea typeface="+mn-ea"/>
          <a:cs typeface="+mn-cs"/>
        </a:defRPr>
      </a:lvl7pPr>
      <a:lvl8pPr marL="3196634" algn="l" defTabSz="913321" rtl="0" eaLnBrk="1" latinLnBrk="0" hangingPunct="1">
        <a:defRPr sz="1800" kern="1200">
          <a:solidFill>
            <a:schemeClr val="tx1"/>
          </a:solidFill>
          <a:latin typeface="+mn-lt"/>
          <a:ea typeface="+mn-ea"/>
          <a:cs typeface="+mn-cs"/>
        </a:defRPr>
      </a:lvl8pPr>
      <a:lvl9pPr marL="3653299" algn="l" defTabSz="913321"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3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3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3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914400" y="655638"/>
            <a:ext cx="8229600" cy="1143000"/>
          </a:xfrm>
          <a:prstGeom prst="rect">
            <a:avLst/>
          </a:prstGeom>
          <a:noFill/>
          <a:ln w="9525">
            <a:noFill/>
            <a:miter lim="800000"/>
            <a:headEnd/>
            <a:tailEnd/>
          </a:ln>
        </p:spPr>
        <p:txBody>
          <a:bodyPr vert="horz" wrap="square" lIns="91331" tIns="45666" rIns="91331" bIns="45666"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914400" y="1646238"/>
            <a:ext cx="8229600" cy="4525962"/>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6656" algn="l" rtl="0" fontAlgn="base">
        <a:spcBef>
          <a:spcPct val="0"/>
        </a:spcBef>
        <a:spcAft>
          <a:spcPct val="0"/>
        </a:spcAft>
        <a:defRPr sz="3600">
          <a:solidFill>
            <a:schemeClr val="tx1"/>
          </a:solidFill>
          <a:latin typeface="Arial" charset="0"/>
          <a:cs typeface="Arial" charset="0"/>
        </a:defRPr>
      </a:lvl6pPr>
      <a:lvl7pPr marL="913321" algn="l" rtl="0" fontAlgn="base">
        <a:spcBef>
          <a:spcPct val="0"/>
        </a:spcBef>
        <a:spcAft>
          <a:spcPct val="0"/>
        </a:spcAft>
        <a:defRPr sz="3600">
          <a:solidFill>
            <a:schemeClr val="tx1"/>
          </a:solidFill>
          <a:latin typeface="Arial" charset="0"/>
          <a:cs typeface="Arial" charset="0"/>
        </a:defRPr>
      </a:lvl7pPr>
      <a:lvl8pPr marL="1369990" algn="l" rtl="0" fontAlgn="base">
        <a:spcBef>
          <a:spcPct val="0"/>
        </a:spcBef>
        <a:spcAft>
          <a:spcPct val="0"/>
        </a:spcAft>
        <a:defRPr sz="3600">
          <a:solidFill>
            <a:schemeClr val="tx1"/>
          </a:solidFill>
          <a:latin typeface="Arial" charset="0"/>
          <a:cs typeface="Arial" charset="0"/>
        </a:defRPr>
      </a:lvl8pPr>
      <a:lvl9pPr marL="1826650" algn="l" rtl="0" fontAlgn="base">
        <a:spcBef>
          <a:spcPct val="0"/>
        </a:spcBef>
        <a:spcAft>
          <a:spcPct val="0"/>
        </a:spcAft>
        <a:defRPr sz="3600">
          <a:solidFill>
            <a:schemeClr val="tx1"/>
          </a:solidFill>
          <a:latin typeface="Arial" charset="0"/>
          <a:cs typeface="Arial" charset="0"/>
        </a:defRPr>
      </a:lvl9pPr>
    </p:titleStyle>
    <p:bodyStyle>
      <a:lvl1pPr marL="342502" indent="-342502"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076" indent="-285419" algn="l" rtl="0" eaLnBrk="0" fontAlgn="base" hangingPunct="0">
        <a:spcBef>
          <a:spcPct val="20000"/>
        </a:spcBef>
        <a:spcAft>
          <a:spcPct val="0"/>
        </a:spcAft>
        <a:buFont typeface="Arial" charset="0"/>
        <a:buChar char="–"/>
        <a:defRPr sz="2400">
          <a:solidFill>
            <a:schemeClr val="tx1"/>
          </a:solidFill>
          <a:latin typeface="+mn-lt"/>
          <a:cs typeface="+mn-cs"/>
        </a:defRPr>
      </a:lvl2pPr>
      <a:lvl3pPr marL="1141651" indent="-228328" algn="l" rtl="0" eaLnBrk="0" fontAlgn="base" hangingPunct="0">
        <a:spcBef>
          <a:spcPct val="20000"/>
        </a:spcBef>
        <a:spcAft>
          <a:spcPct val="0"/>
        </a:spcAft>
        <a:buFont typeface="Arial" charset="0"/>
        <a:buChar char="•"/>
        <a:defRPr sz="2000">
          <a:solidFill>
            <a:schemeClr val="tx1"/>
          </a:solidFill>
          <a:latin typeface="+mn-lt"/>
          <a:cs typeface="+mn-cs"/>
        </a:defRPr>
      </a:lvl3pPr>
      <a:lvl4pPr marL="1598315" indent="-228328" algn="l" rtl="0" eaLnBrk="0" fontAlgn="base" hangingPunct="0">
        <a:spcBef>
          <a:spcPct val="20000"/>
        </a:spcBef>
        <a:spcAft>
          <a:spcPct val="0"/>
        </a:spcAft>
        <a:buFont typeface="Arial" charset="0"/>
        <a:buChar char="–"/>
        <a:defRPr sz="2000">
          <a:solidFill>
            <a:schemeClr val="tx1"/>
          </a:solidFill>
          <a:latin typeface="+mn-lt"/>
          <a:cs typeface="+mn-cs"/>
        </a:defRPr>
      </a:lvl4pPr>
      <a:lvl5pPr marL="2054985" indent="-228328" algn="l" rtl="0" eaLnBrk="0" fontAlgn="base" hangingPunct="0">
        <a:spcBef>
          <a:spcPct val="20000"/>
        </a:spcBef>
        <a:spcAft>
          <a:spcPct val="0"/>
        </a:spcAft>
        <a:buFont typeface="Arial" charset="0"/>
        <a:buChar char="»"/>
        <a:defRPr sz="1600">
          <a:solidFill>
            <a:schemeClr val="tx1"/>
          </a:solidFill>
          <a:latin typeface="+mn-lt"/>
          <a:cs typeface="+mn-cs"/>
        </a:defRPr>
      </a:lvl5pPr>
      <a:lvl6pPr marL="2511645" indent="-228328" algn="l" rtl="0" fontAlgn="base">
        <a:spcBef>
          <a:spcPct val="20000"/>
        </a:spcBef>
        <a:spcAft>
          <a:spcPct val="0"/>
        </a:spcAft>
        <a:buFont typeface="Arial" charset="0"/>
        <a:buChar char="»"/>
        <a:defRPr sz="1600">
          <a:solidFill>
            <a:schemeClr val="tx1"/>
          </a:solidFill>
          <a:latin typeface="+mn-lt"/>
          <a:cs typeface="+mn-cs"/>
        </a:defRPr>
      </a:lvl6pPr>
      <a:lvl7pPr marL="2968304" indent="-228328" algn="l" rtl="0" fontAlgn="base">
        <a:spcBef>
          <a:spcPct val="20000"/>
        </a:spcBef>
        <a:spcAft>
          <a:spcPct val="0"/>
        </a:spcAft>
        <a:buFont typeface="Arial" charset="0"/>
        <a:buChar char="»"/>
        <a:defRPr sz="1600">
          <a:solidFill>
            <a:schemeClr val="tx1"/>
          </a:solidFill>
          <a:latin typeface="+mn-lt"/>
          <a:cs typeface="+mn-cs"/>
        </a:defRPr>
      </a:lvl7pPr>
      <a:lvl8pPr marL="3424970" indent="-228328" algn="l" rtl="0" fontAlgn="base">
        <a:spcBef>
          <a:spcPct val="20000"/>
        </a:spcBef>
        <a:spcAft>
          <a:spcPct val="0"/>
        </a:spcAft>
        <a:buFont typeface="Arial" charset="0"/>
        <a:buChar char="»"/>
        <a:defRPr sz="1600">
          <a:solidFill>
            <a:schemeClr val="tx1"/>
          </a:solidFill>
          <a:latin typeface="+mn-lt"/>
          <a:cs typeface="+mn-cs"/>
        </a:defRPr>
      </a:lvl8pPr>
      <a:lvl9pPr marL="3881625" indent="-228328" algn="l" rtl="0" fontAlgn="base">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3321" rtl="0" eaLnBrk="1" latinLnBrk="0" hangingPunct="1">
        <a:defRPr sz="1800" kern="1200">
          <a:solidFill>
            <a:schemeClr val="tx1"/>
          </a:solidFill>
          <a:latin typeface="+mn-lt"/>
          <a:ea typeface="+mn-ea"/>
          <a:cs typeface="+mn-cs"/>
        </a:defRPr>
      </a:lvl1pPr>
      <a:lvl2pPr marL="456656" algn="l" defTabSz="913321" rtl="0" eaLnBrk="1" latinLnBrk="0" hangingPunct="1">
        <a:defRPr sz="1800" kern="1200">
          <a:solidFill>
            <a:schemeClr val="tx1"/>
          </a:solidFill>
          <a:latin typeface="+mn-lt"/>
          <a:ea typeface="+mn-ea"/>
          <a:cs typeface="+mn-cs"/>
        </a:defRPr>
      </a:lvl2pPr>
      <a:lvl3pPr marL="913321" algn="l" defTabSz="913321" rtl="0" eaLnBrk="1" latinLnBrk="0" hangingPunct="1">
        <a:defRPr sz="1800" kern="1200">
          <a:solidFill>
            <a:schemeClr val="tx1"/>
          </a:solidFill>
          <a:latin typeface="+mn-lt"/>
          <a:ea typeface="+mn-ea"/>
          <a:cs typeface="+mn-cs"/>
        </a:defRPr>
      </a:lvl3pPr>
      <a:lvl4pPr marL="1369990" algn="l" defTabSz="913321" rtl="0" eaLnBrk="1" latinLnBrk="0" hangingPunct="1">
        <a:defRPr sz="1800" kern="1200">
          <a:solidFill>
            <a:schemeClr val="tx1"/>
          </a:solidFill>
          <a:latin typeface="+mn-lt"/>
          <a:ea typeface="+mn-ea"/>
          <a:cs typeface="+mn-cs"/>
        </a:defRPr>
      </a:lvl4pPr>
      <a:lvl5pPr marL="1826650" algn="l" defTabSz="913321" rtl="0" eaLnBrk="1" latinLnBrk="0" hangingPunct="1">
        <a:defRPr sz="1800" kern="1200">
          <a:solidFill>
            <a:schemeClr val="tx1"/>
          </a:solidFill>
          <a:latin typeface="+mn-lt"/>
          <a:ea typeface="+mn-ea"/>
          <a:cs typeface="+mn-cs"/>
        </a:defRPr>
      </a:lvl5pPr>
      <a:lvl6pPr marL="2283309" algn="l" defTabSz="913321" rtl="0" eaLnBrk="1" latinLnBrk="0" hangingPunct="1">
        <a:defRPr sz="1800" kern="1200">
          <a:solidFill>
            <a:schemeClr val="tx1"/>
          </a:solidFill>
          <a:latin typeface="+mn-lt"/>
          <a:ea typeface="+mn-ea"/>
          <a:cs typeface="+mn-cs"/>
        </a:defRPr>
      </a:lvl6pPr>
      <a:lvl7pPr marL="2739976" algn="l" defTabSz="913321" rtl="0" eaLnBrk="1" latinLnBrk="0" hangingPunct="1">
        <a:defRPr sz="1800" kern="1200">
          <a:solidFill>
            <a:schemeClr val="tx1"/>
          </a:solidFill>
          <a:latin typeface="+mn-lt"/>
          <a:ea typeface="+mn-ea"/>
          <a:cs typeface="+mn-cs"/>
        </a:defRPr>
      </a:lvl7pPr>
      <a:lvl8pPr marL="3196634" algn="l" defTabSz="913321" rtl="0" eaLnBrk="1" latinLnBrk="0" hangingPunct="1">
        <a:defRPr sz="1800" kern="1200">
          <a:solidFill>
            <a:schemeClr val="tx1"/>
          </a:solidFill>
          <a:latin typeface="+mn-lt"/>
          <a:ea typeface="+mn-ea"/>
          <a:cs typeface="+mn-cs"/>
        </a:defRPr>
      </a:lvl8pPr>
      <a:lvl9pPr marL="3653299" algn="l" defTabSz="913321"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3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4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4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4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4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4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5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5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5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5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914400" y="655638"/>
            <a:ext cx="8229600" cy="1143000"/>
          </a:xfrm>
          <a:prstGeom prst="rect">
            <a:avLst/>
          </a:prstGeom>
          <a:noFill/>
          <a:ln w="9525">
            <a:noFill/>
            <a:miter lim="800000"/>
            <a:headEnd/>
            <a:tailEnd/>
          </a:ln>
        </p:spPr>
        <p:txBody>
          <a:bodyPr vert="horz" wrap="square" lIns="91331" tIns="45666" rIns="91331" bIns="45666"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914400" y="1646238"/>
            <a:ext cx="8229600" cy="4525962"/>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28" name="Rectangle 8"/>
          <p:cNvSpPr>
            <a:spLocks noGrp="1" noChangeArrowheads="1"/>
          </p:cNvSpPr>
          <p:nvPr>
            <p:ph type="ftr" sz="quarter" idx="3"/>
          </p:nvPr>
        </p:nvSpPr>
        <p:spPr bwMode="auto">
          <a:xfrm>
            <a:off x="0" y="6381750"/>
            <a:ext cx="9144000" cy="476250"/>
          </a:xfrm>
          <a:prstGeom prst="rect">
            <a:avLst/>
          </a:prstGeom>
          <a:noFill/>
          <a:ln w="9525">
            <a:noFill/>
            <a:miter lim="800000"/>
            <a:headEnd/>
            <a:tailEnd/>
          </a:ln>
          <a:effectLst/>
        </p:spPr>
        <p:txBody>
          <a:bodyPr vert="horz" wrap="square" lIns="91331" tIns="45666" rIns="91331" bIns="45666" numCol="1" anchor="t" anchorCtr="0" compatLnSpc="1">
            <a:prstTxWarp prst="textNoShape">
              <a:avLst/>
            </a:prstTxWarp>
          </a:bodyPr>
          <a:lstStyle>
            <a:lvl1pPr algn="ctr">
              <a:defRPr sz="1600" b="1"/>
            </a:lvl1pPr>
          </a:lstStyle>
          <a:p>
            <a:pPr fontAlgn="base">
              <a:spcBef>
                <a:spcPct val="0"/>
              </a:spcBef>
              <a:spcAft>
                <a:spcPct val="0"/>
              </a:spcAft>
            </a:pPr>
            <a:r>
              <a:rPr lang="en-US" smtClean="0">
                <a:solidFill>
                  <a:srgbClr val="000000"/>
                </a:solidFill>
              </a:rPr>
              <a:t>For phone access, dial 1-866-915-8780 and click on phone icon below to get your unique PIN</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6656" algn="l" rtl="0" fontAlgn="base">
        <a:spcBef>
          <a:spcPct val="0"/>
        </a:spcBef>
        <a:spcAft>
          <a:spcPct val="0"/>
        </a:spcAft>
        <a:defRPr sz="3600">
          <a:solidFill>
            <a:schemeClr val="tx1"/>
          </a:solidFill>
          <a:latin typeface="Arial" charset="0"/>
          <a:cs typeface="Arial" charset="0"/>
        </a:defRPr>
      </a:lvl6pPr>
      <a:lvl7pPr marL="913321" algn="l" rtl="0" fontAlgn="base">
        <a:spcBef>
          <a:spcPct val="0"/>
        </a:spcBef>
        <a:spcAft>
          <a:spcPct val="0"/>
        </a:spcAft>
        <a:defRPr sz="3600">
          <a:solidFill>
            <a:schemeClr val="tx1"/>
          </a:solidFill>
          <a:latin typeface="Arial" charset="0"/>
          <a:cs typeface="Arial" charset="0"/>
        </a:defRPr>
      </a:lvl7pPr>
      <a:lvl8pPr marL="1369990" algn="l" rtl="0" fontAlgn="base">
        <a:spcBef>
          <a:spcPct val="0"/>
        </a:spcBef>
        <a:spcAft>
          <a:spcPct val="0"/>
        </a:spcAft>
        <a:defRPr sz="3600">
          <a:solidFill>
            <a:schemeClr val="tx1"/>
          </a:solidFill>
          <a:latin typeface="Arial" charset="0"/>
          <a:cs typeface="Arial" charset="0"/>
        </a:defRPr>
      </a:lvl8pPr>
      <a:lvl9pPr marL="1826650" algn="l" rtl="0" fontAlgn="base">
        <a:spcBef>
          <a:spcPct val="0"/>
        </a:spcBef>
        <a:spcAft>
          <a:spcPct val="0"/>
        </a:spcAft>
        <a:defRPr sz="3600">
          <a:solidFill>
            <a:schemeClr val="tx1"/>
          </a:solidFill>
          <a:latin typeface="Arial" charset="0"/>
          <a:cs typeface="Arial" charset="0"/>
        </a:defRPr>
      </a:lvl9pPr>
    </p:titleStyle>
    <p:bodyStyle>
      <a:lvl1pPr marL="342502" indent="-342502"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076" indent="-285419" algn="l" rtl="0" eaLnBrk="0" fontAlgn="base" hangingPunct="0">
        <a:spcBef>
          <a:spcPct val="20000"/>
        </a:spcBef>
        <a:spcAft>
          <a:spcPct val="0"/>
        </a:spcAft>
        <a:buFont typeface="Arial" charset="0"/>
        <a:buChar char="–"/>
        <a:defRPr sz="2400">
          <a:solidFill>
            <a:schemeClr val="tx1"/>
          </a:solidFill>
          <a:latin typeface="+mn-lt"/>
          <a:cs typeface="+mn-cs"/>
        </a:defRPr>
      </a:lvl2pPr>
      <a:lvl3pPr marL="1141651" indent="-228328" algn="l" rtl="0" eaLnBrk="0" fontAlgn="base" hangingPunct="0">
        <a:spcBef>
          <a:spcPct val="20000"/>
        </a:spcBef>
        <a:spcAft>
          <a:spcPct val="0"/>
        </a:spcAft>
        <a:buFont typeface="Arial" charset="0"/>
        <a:buChar char="•"/>
        <a:defRPr sz="2000">
          <a:solidFill>
            <a:schemeClr val="tx1"/>
          </a:solidFill>
          <a:latin typeface="+mn-lt"/>
          <a:cs typeface="+mn-cs"/>
        </a:defRPr>
      </a:lvl3pPr>
      <a:lvl4pPr marL="1598315" indent="-228328" algn="l" rtl="0" eaLnBrk="0" fontAlgn="base" hangingPunct="0">
        <a:spcBef>
          <a:spcPct val="20000"/>
        </a:spcBef>
        <a:spcAft>
          <a:spcPct val="0"/>
        </a:spcAft>
        <a:buFont typeface="Arial" charset="0"/>
        <a:buChar char="–"/>
        <a:defRPr sz="2000">
          <a:solidFill>
            <a:schemeClr val="tx1"/>
          </a:solidFill>
          <a:latin typeface="+mn-lt"/>
          <a:cs typeface="+mn-cs"/>
        </a:defRPr>
      </a:lvl4pPr>
      <a:lvl5pPr marL="2054985" indent="-228328" algn="l" rtl="0" eaLnBrk="0" fontAlgn="base" hangingPunct="0">
        <a:spcBef>
          <a:spcPct val="20000"/>
        </a:spcBef>
        <a:spcAft>
          <a:spcPct val="0"/>
        </a:spcAft>
        <a:buFont typeface="Arial" charset="0"/>
        <a:buChar char="»"/>
        <a:defRPr sz="1600">
          <a:solidFill>
            <a:schemeClr val="tx1"/>
          </a:solidFill>
          <a:latin typeface="+mn-lt"/>
          <a:cs typeface="+mn-cs"/>
        </a:defRPr>
      </a:lvl5pPr>
      <a:lvl6pPr marL="2511645" indent="-228328" algn="l" rtl="0" fontAlgn="base">
        <a:spcBef>
          <a:spcPct val="20000"/>
        </a:spcBef>
        <a:spcAft>
          <a:spcPct val="0"/>
        </a:spcAft>
        <a:buFont typeface="Arial" charset="0"/>
        <a:buChar char="»"/>
        <a:defRPr sz="1600">
          <a:solidFill>
            <a:schemeClr val="tx1"/>
          </a:solidFill>
          <a:latin typeface="+mn-lt"/>
          <a:cs typeface="+mn-cs"/>
        </a:defRPr>
      </a:lvl6pPr>
      <a:lvl7pPr marL="2968304" indent="-228328" algn="l" rtl="0" fontAlgn="base">
        <a:spcBef>
          <a:spcPct val="20000"/>
        </a:spcBef>
        <a:spcAft>
          <a:spcPct val="0"/>
        </a:spcAft>
        <a:buFont typeface="Arial" charset="0"/>
        <a:buChar char="»"/>
        <a:defRPr sz="1600">
          <a:solidFill>
            <a:schemeClr val="tx1"/>
          </a:solidFill>
          <a:latin typeface="+mn-lt"/>
          <a:cs typeface="+mn-cs"/>
        </a:defRPr>
      </a:lvl7pPr>
      <a:lvl8pPr marL="3424970" indent="-228328" algn="l" rtl="0" fontAlgn="base">
        <a:spcBef>
          <a:spcPct val="20000"/>
        </a:spcBef>
        <a:spcAft>
          <a:spcPct val="0"/>
        </a:spcAft>
        <a:buFont typeface="Arial" charset="0"/>
        <a:buChar char="»"/>
        <a:defRPr sz="1600">
          <a:solidFill>
            <a:schemeClr val="tx1"/>
          </a:solidFill>
          <a:latin typeface="+mn-lt"/>
          <a:cs typeface="+mn-cs"/>
        </a:defRPr>
      </a:lvl8pPr>
      <a:lvl9pPr marL="3881625" indent="-228328" algn="l" rtl="0" fontAlgn="base">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3321" rtl="0" eaLnBrk="1" latinLnBrk="0" hangingPunct="1">
        <a:defRPr sz="1800" kern="1200">
          <a:solidFill>
            <a:schemeClr val="tx1"/>
          </a:solidFill>
          <a:latin typeface="+mn-lt"/>
          <a:ea typeface="+mn-ea"/>
          <a:cs typeface="+mn-cs"/>
        </a:defRPr>
      </a:lvl1pPr>
      <a:lvl2pPr marL="456656" algn="l" defTabSz="913321" rtl="0" eaLnBrk="1" latinLnBrk="0" hangingPunct="1">
        <a:defRPr sz="1800" kern="1200">
          <a:solidFill>
            <a:schemeClr val="tx1"/>
          </a:solidFill>
          <a:latin typeface="+mn-lt"/>
          <a:ea typeface="+mn-ea"/>
          <a:cs typeface="+mn-cs"/>
        </a:defRPr>
      </a:lvl2pPr>
      <a:lvl3pPr marL="913321" algn="l" defTabSz="913321" rtl="0" eaLnBrk="1" latinLnBrk="0" hangingPunct="1">
        <a:defRPr sz="1800" kern="1200">
          <a:solidFill>
            <a:schemeClr val="tx1"/>
          </a:solidFill>
          <a:latin typeface="+mn-lt"/>
          <a:ea typeface="+mn-ea"/>
          <a:cs typeface="+mn-cs"/>
        </a:defRPr>
      </a:lvl3pPr>
      <a:lvl4pPr marL="1369990" algn="l" defTabSz="913321" rtl="0" eaLnBrk="1" latinLnBrk="0" hangingPunct="1">
        <a:defRPr sz="1800" kern="1200">
          <a:solidFill>
            <a:schemeClr val="tx1"/>
          </a:solidFill>
          <a:latin typeface="+mn-lt"/>
          <a:ea typeface="+mn-ea"/>
          <a:cs typeface="+mn-cs"/>
        </a:defRPr>
      </a:lvl4pPr>
      <a:lvl5pPr marL="1826650" algn="l" defTabSz="913321" rtl="0" eaLnBrk="1" latinLnBrk="0" hangingPunct="1">
        <a:defRPr sz="1800" kern="1200">
          <a:solidFill>
            <a:schemeClr val="tx1"/>
          </a:solidFill>
          <a:latin typeface="+mn-lt"/>
          <a:ea typeface="+mn-ea"/>
          <a:cs typeface="+mn-cs"/>
        </a:defRPr>
      </a:lvl5pPr>
      <a:lvl6pPr marL="2283309" algn="l" defTabSz="913321" rtl="0" eaLnBrk="1" latinLnBrk="0" hangingPunct="1">
        <a:defRPr sz="1800" kern="1200">
          <a:solidFill>
            <a:schemeClr val="tx1"/>
          </a:solidFill>
          <a:latin typeface="+mn-lt"/>
          <a:ea typeface="+mn-ea"/>
          <a:cs typeface="+mn-cs"/>
        </a:defRPr>
      </a:lvl6pPr>
      <a:lvl7pPr marL="2739976" algn="l" defTabSz="913321" rtl="0" eaLnBrk="1" latinLnBrk="0" hangingPunct="1">
        <a:defRPr sz="1800" kern="1200">
          <a:solidFill>
            <a:schemeClr val="tx1"/>
          </a:solidFill>
          <a:latin typeface="+mn-lt"/>
          <a:ea typeface="+mn-ea"/>
          <a:cs typeface="+mn-cs"/>
        </a:defRPr>
      </a:lvl7pPr>
      <a:lvl8pPr marL="3196634" algn="l" defTabSz="913321" rtl="0" eaLnBrk="1" latinLnBrk="0" hangingPunct="1">
        <a:defRPr sz="1800" kern="1200">
          <a:solidFill>
            <a:schemeClr val="tx1"/>
          </a:solidFill>
          <a:latin typeface="+mn-lt"/>
          <a:ea typeface="+mn-ea"/>
          <a:cs typeface="+mn-cs"/>
        </a:defRPr>
      </a:lvl8pPr>
      <a:lvl9pPr marL="3653299" algn="l" defTabSz="913321"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59"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61"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63"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6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008062" y="587975"/>
            <a:ext cx="9072563" cy="1259946"/>
          </a:xfrm>
          <a:prstGeom prst="rect">
            <a:avLst/>
          </a:prstGeom>
          <a:noFill/>
          <a:ln w="9525">
            <a:noFill/>
            <a:miter lim="800000"/>
            <a:headEnd/>
            <a:tailEnd/>
          </a:ln>
        </p:spPr>
        <p:txBody>
          <a:bodyPr vert="horz" wrap="square" lIns="100092" tIns="50049" rIns="100092" bIns="50049" numCol="1" anchor="ctr" anchorCtr="0" compatLnSpc="1">
            <a:prstTxWarp prst="textNoShape">
              <a:avLst/>
            </a:prstTxWarp>
          </a:bodyPr>
          <a:lstStyle/>
          <a:p>
            <a:pPr lvl="0"/>
            <a:r>
              <a:rPr lang="en-US" dirty="0" smtClean="0"/>
              <a:t>Click to edit Master title style</a:t>
            </a:r>
          </a:p>
        </p:txBody>
      </p:sp>
      <p:sp>
        <p:nvSpPr>
          <p:cNvPr id="5123" name="Text Placeholder 2"/>
          <p:cNvSpPr>
            <a:spLocks noGrp="1"/>
          </p:cNvSpPr>
          <p:nvPr>
            <p:ph type="body" idx="1"/>
          </p:nvPr>
        </p:nvSpPr>
        <p:spPr bwMode="auto">
          <a:xfrm>
            <a:off x="1008062" y="1814678"/>
            <a:ext cx="9072563" cy="4989035"/>
          </a:xfrm>
          <a:prstGeom prst="rect">
            <a:avLst/>
          </a:prstGeom>
          <a:noFill/>
          <a:ln w="9525">
            <a:noFill/>
            <a:miter lim="800000"/>
            <a:headEnd/>
            <a:tailEnd/>
          </a:ln>
        </p:spPr>
        <p:txBody>
          <a:bodyPr vert="horz" wrap="square" lIns="100092" tIns="50049" rIns="100092" bIns="5004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hf sldNum="0" hdr="0" dt="0"/>
  <p:txStyles>
    <p:titleStyle>
      <a:lvl1pPr algn="l" rtl="0" eaLnBrk="1" fontAlgn="base" hangingPunct="1">
        <a:spcBef>
          <a:spcPct val="0"/>
        </a:spcBef>
        <a:spcAft>
          <a:spcPct val="0"/>
        </a:spcAft>
        <a:defRPr sz="4000" b="1">
          <a:solidFill>
            <a:schemeClr val="tx1"/>
          </a:solidFill>
          <a:latin typeface="Calibri" pitchFamily="34" charset="0"/>
          <a:ea typeface="+mj-ea"/>
          <a:cs typeface="+mj-cs"/>
        </a:defRPr>
      </a:lvl1pPr>
      <a:lvl2pPr algn="l" rtl="0" eaLnBrk="1" fontAlgn="base" hangingPunct="1">
        <a:spcBef>
          <a:spcPct val="0"/>
        </a:spcBef>
        <a:spcAft>
          <a:spcPct val="0"/>
        </a:spcAft>
        <a:defRPr sz="4000">
          <a:solidFill>
            <a:schemeClr val="tx1"/>
          </a:solidFill>
          <a:latin typeface="Arial" charset="0"/>
          <a:cs typeface="Arial" charset="0"/>
        </a:defRPr>
      </a:lvl2pPr>
      <a:lvl3pPr algn="l" rtl="0" eaLnBrk="1" fontAlgn="base" hangingPunct="1">
        <a:spcBef>
          <a:spcPct val="0"/>
        </a:spcBef>
        <a:spcAft>
          <a:spcPct val="0"/>
        </a:spcAft>
        <a:defRPr sz="4000">
          <a:solidFill>
            <a:schemeClr val="tx1"/>
          </a:solidFill>
          <a:latin typeface="Arial" charset="0"/>
          <a:cs typeface="Arial" charset="0"/>
        </a:defRPr>
      </a:lvl3pPr>
      <a:lvl4pPr algn="l" rtl="0" eaLnBrk="1" fontAlgn="base" hangingPunct="1">
        <a:spcBef>
          <a:spcPct val="0"/>
        </a:spcBef>
        <a:spcAft>
          <a:spcPct val="0"/>
        </a:spcAft>
        <a:defRPr sz="4000">
          <a:solidFill>
            <a:schemeClr val="tx1"/>
          </a:solidFill>
          <a:latin typeface="Arial" charset="0"/>
          <a:cs typeface="Arial" charset="0"/>
        </a:defRPr>
      </a:lvl4pPr>
      <a:lvl5pPr algn="l" rtl="0" eaLnBrk="1" fontAlgn="base" hangingPunct="1">
        <a:spcBef>
          <a:spcPct val="0"/>
        </a:spcBef>
        <a:spcAft>
          <a:spcPct val="0"/>
        </a:spcAft>
        <a:defRPr sz="4000">
          <a:solidFill>
            <a:schemeClr val="tx1"/>
          </a:solidFill>
          <a:latin typeface="Arial" charset="0"/>
          <a:cs typeface="Arial" charset="0"/>
        </a:defRPr>
      </a:lvl5pPr>
      <a:lvl6pPr marL="500585" algn="l" rtl="0" eaLnBrk="1" fontAlgn="base" hangingPunct="1">
        <a:spcBef>
          <a:spcPct val="0"/>
        </a:spcBef>
        <a:spcAft>
          <a:spcPct val="0"/>
        </a:spcAft>
        <a:defRPr sz="4000">
          <a:solidFill>
            <a:schemeClr val="tx1"/>
          </a:solidFill>
          <a:latin typeface="Arial" charset="0"/>
          <a:cs typeface="Arial" charset="0"/>
        </a:defRPr>
      </a:lvl6pPr>
      <a:lvl7pPr marL="1001174" algn="l" rtl="0" eaLnBrk="1" fontAlgn="base" hangingPunct="1">
        <a:spcBef>
          <a:spcPct val="0"/>
        </a:spcBef>
        <a:spcAft>
          <a:spcPct val="0"/>
        </a:spcAft>
        <a:defRPr sz="4000">
          <a:solidFill>
            <a:schemeClr val="tx1"/>
          </a:solidFill>
          <a:latin typeface="Arial" charset="0"/>
          <a:cs typeface="Arial" charset="0"/>
        </a:defRPr>
      </a:lvl7pPr>
      <a:lvl8pPr marL="1501762" algn="l" rtl="0" eaLnBrk="1" fontAlgn="base" hangingPunct="1">
        <a:spcBef>
          <a:spcPct val="0"/>
        </a:spcBef>
        <a:spcAft>
          <a:spcPct val="0"/>
        </a:spcAft>
        <a:defRPr sz="4000">
          <a:solidFill>
            <a:schemeClr val="tx1"/>
          </a:solidFill>
          <a:latin typeface="Arial" charset="0"/>
          <a:cs typeface="Arial" charset="0"/>
        </a:defRPr>
      </a:lvl8pPr>
      <a:lvl9pPr marL="2002348" algn="l" rtl="0" eaLnBrk="1" fontAlgn="base" hangingPunct="1">
        <a:spcBef>
          <a:spcPct val="0"/>
        </a:spcBef>
        <a:spcAft>
          <a:spcPct val="0"/>
        </a:spcAft>
        <a:defRPr sz="4000">
          <a:solidFill>
            <a:schemeClr val="tx1"/>
          </a:solidFill>
          <a:latin typeface="Arial" charset="0"/>
          <a:cs typeface="Arial" charset="0"/>
        </a:defRPr>
      </a:lvl9pPr>
    </p:titleStyle>
    <p:bodyStyle>
      <a:lvl1pPr marL="375439" indent="-375439" algn="l" rtl="0" eaLnBrk="1" fontAlgn="base" hangingPunct="1">
        <a:spcBef>
          <a:spcPct val="20000"/>
        </a:spcBef>
        <a:spcAft>
          <a:spcPct val="0"/>
        </a:spcAft>
        <a:buFont typeface="Arial" charset="0"/>
        <a:buChar char="•"/>
        <a:defRPr sz="3100">
          <a:solidFill>
            <a:schemeClr val="tx1"/>
          </a:solidFill>
          <a:latin typeface="Calibri" pitchFamily="34" charset="0"/>
          <a:ea typeface="+mn-ea"/>
          <a:cs typeface="+mn-cs"/>
        </a:defRPr>
      </a:lvl1pPr>
      <a:lvl2pPr marL="813452" indent="-312879" algn="l" rtl="0" eaLnBrk="1" fontAlgn="base" hangingPunct="1">
        <a:spcBef>
          <a:spcPct val="20000"/>
        </a:spcBef>
        <a:spcAft>
          <a:spcPct val="0"/>
        </a:spcAft>
        <a:buFont typeface="Arial" charset="0"/>
        <a:buChar char="–"/>
        <a:defRPr sz="2600">
          <a:solidFill>
            <a:schemeClr val="tx1"/>
          </a:solidFill>
          <a:latin typeface="Calibri" pitchFamily="34" charset="0"/>
          <a:cs typeface="+mn-cs"/>
        </a:defRPr>
      </a:lvl2pPr>
      <a:lvl3pPr marL="1251480" indent="-250289" algn="l" rtl="0" eaLnBrk="1" fontAlgn="base" hangingPunct="1">
        <a:spcBef>
          <a:spcPct val="20000"/>
        </a:spcBef>
        <a:spcAft>
          <a:spcPct val="0"/>
        </a:spcAft>
        <a:buFont typeface="Arial" charset="0"/>
        <a:buChar char="•"/>
        <a:defRPr sz="2200">
          <a:solidFill>
            <a:schemeClr val="tx1"/>
          </a:solidFill>
          <a:latin typeface="Calibri" pitchFamily="34" charset="0"/>
          <a:cs typeface="+mn-cs"/>
        </a:defRPr>
      </a:lvl3pPr>
      <a:lvl4pPr marL="1752031" indent="-250289" algn="l" rtl="0" eaLnBrk="1" fontAlgn="base" hangingPunct="1">
        <a:spcBef>
          <a:spcPct val="20000"/>
        </a:spcBef>
        <a:spcAft>
          <a:spcPct val="0"/>
        </a:spcAft>
        <a:buFont typeface="Arial" charset="0"/>
        <a:buChar char="–"/>
        <a:defRPr sz="2200">
          <a:solidFill>
            <a:schemeClr val="tx1"/>
          </a:solidFill>
          <a:latin typeface="Calibri" pitchFamily="34" charset="0"/>
          <a:cs typeface="+mn-cs"/>
        </a:defRPr>
      </a:lvl4pPr>
      <a:lvl5pPr marL="2252639" indent="-250289" algn="l" rtl="0" eaLnBrk="1" fontAlgn="base" hangingPunct="1">
        <a:spcBef>
          <a:spcPct val="20000"/>
        </a:spcBef>
        <a:spcAft>
          <a:spcPct val="0"/>
        </a:spcAft>
        <a:buFont typeface="Arial" charset="0"/>
        <a:buChar char="»"/>
        <a:defRPr sz="1800">
          <a:solidFill>
            <a:schemeClr val="tx1"/>
          </a:solidFill>
          <a:latin typeface="Calibri" pitchFamily="34" charset="0"/>
          <a:cs typeface="+mn-cs"/>
        </a:defRPr>
      </a:lvl5pPr>
      <a:lvl6pPr marL="2753230" indent="-250289" algn="l" rtl="0" eaLnBrk="1" fontAlgn="base" hangingPunct="1">
        <a:spcBef>
          <a:spcPct val="20000"/>
        </a:spcBef>
        <a:spcAft>
          <a:spcPct val="0"/>
        </a:spcAft>
        <a:buFont typeface="Arial" charset="0"/>
        <a:buChar char="»"/>
        <a:defRPr sz="1800">
          <a:solidFill>
            <a:schemeClr val="tx1"/>
          </a:solidFill>
          <a:latin typeface="+mn-lt"/>
          <a:cs typeface="+mn-cs"/>
        </a:defRPr>
      </a:lvl6pPr>
      <a:lvl7pPr marL="3253815" indent="-250289" algn="l" rtl="0" eaLnBrk="1" fontAlgn="base" hangingPunct="1">
        <a:spcBef>
          <a:spcPct val="20000"/>
        </a:spcBef>
        <a:spcAft>
          <a:spcPct val="0"/>
        </a:spcAft>
        <a:buFont typeface="Arial" charset="0"/>
        <a:buChar char="»"/>
        <a:defRPr sz="1800">
          <a:solidFill>
            <a:schemeClr val="tx1"/>
          </a:solidFill>
          <a:latin typeface="+mn-lt"/>
          <a:cs typeface="+mn-cs"/>
        </a:defRPr>
      </a:lvl7pPr>
      <a:lvl8pPr marL="3754403" indent="-250289" algn="l" rtl="0" eaLnBrk="1" fontAlgn="base" hangingPunct="1">
        <a:spcBef>
          <a:spcPct val="20000"/>
        </a:spcBef>
        <a:spcAft>
          <a:spcPct val="0"/>
        </a:spcAft>
        <a:buFont typeface="Arial" charset="0"/>
        <a:buChar char="»"/>
        <a:defRPr sz="1800">
          <a:solidFill>
            <a:schemeClr val="tx1"/>
          </a:solidFill>
          <a:latin typeface="+mn-lt"/>
          <a:cs typeface="+mn-cs"/>
        </a:defRPr>
      </a:lvl8pPr>
      <a:lvl9pPr marL="4254989" indent="-250289" algn="l" rtl="0" eaLnBrk="1" fontAlgn="base" hangingPunct="1">
        <a:spcBef>
          <a:spcPct val="20000"/>
        </a:spcBef>
        <a:spcAft>
          <a:spcPct val="0"/>
        </a:spcAft>
        <a:buFont typeface="Arial" charset="0"/>
        <a:buChar char="»"/>
        <a:defRPr sz="1800">
          <a:solidFill>
            <a:schemeClr val="tx1"/>
          </a:solidFill>
          <a:latin typeface="+mn-lt"/>
          <a:cs typeface="+mn-cs"/>
        </a:defRPr>
      </a:lvl9pPr>
    </p:bodyStyle>
    <p:otherStyle>
      <a:defPPr>
        <a:defRPr lang="en-US"/>
      </a:defPPr>
      <a:lvl1pPr marL="0" algn="l" defTabSz="1001174" rtl="0" eaLnBrk="1" latinLnBrk="0" hangingPunct="1">
        <a:defRPr sz="2000" kern="1200">
          <a:solidFill>
            <a:schemeClr val="tx1"/>
          </a:solidFill>
          <a:latin typeface="+mn-lt"/>
          <a:ea typeface="+mn-ea"/>
          <a:cs typeface="+mn-cs"/>
        </a:defRPr>
      </a:lvl1pPr>
      <a:lvl2pPr marL="500585" algn="l" defTabSz="1001174" rtl="0" eaLnBrk="1" latinLnBrk="0" hangingPunct="1">
        <a:defRPr sz="2000" kern="1200">
          <a:solidFill>
            <a:schemeClr val="tx1"/>
          </a:solidFill>
          <a:latin typeface="+mn-lt"/>
          <a:ea typeface="+mn-ea"/>
          <a:cs typeface="+mn-cs"/>
        </a:defRPr>
      </a:lvl2pPr>
      <a:lvl3pPr marL="1001174" algn="l" defTabSz="1001174" rtl="0" eaLnBrk="1" latinLnBrk="0" hangingPunct="1">
        <a:defRPr sz="2000" kern="1200">
          <a:solidFill>
            <a:schemeClr val="tx1"/>
          </a:solidFill>
          <a:latin typeface="+mn-lt"/>
          <a:ea typeface="+mn-ea"/>
          <a:cs typeface="+mn-cs"/>
        </a:defRPr>
      </a:lvl3pPr>
      <a:lvl4pPr marL="1501762" algn="l" defTabSz="1001174" rtl="0" eaLnBrk="1" latinLnBrk="0" hangingPunct="1">
        <a:defRPr sz="2000" kern="1200">
          <a:solidFill>
            <a:schemeClr val="tx1"/>
          </a:solidFill>
          <a:latin typeface="+mn-lt"/>
          <a:ea typeface="+mn-ea"/>
          <a:cs typeface="+mn-cs"/>
        </a:defRPr>
      </a:lvl4pPr>
      <a:lvl5pPr marL="2002348" algn="l" defTabSz="1001174" rtl="0" eaLnBrk="1" latinLnBrk="0" hangingPunct="1">
        <a:defRPr sz="2000" kern="1200">
          <a:solidFill>
            <a:schemeClr val="tx1"/>
          </a:solidFill>
          <a:latin typeface="+mn-lt"/>
          <a:ea typeface="+mn-ea"/>
          <a:cs typeface="+mn-cs"/>
        </a:defRPr>
      </a:lvl5pPr>
      <a:lvl6pPr marL="2502940" algn="l" defTabSz="1001174" rtl="0" eaLnBrk="1" latinLnBrk="0" hangingPunct="1">
        <a:defRPr sz="2000" kern="1200">
          <a:solidFill>
            <a:schemeClr val="tx1"/>
          </a:solidFill>
          <a:latin typeface="+mn-lt"/>
          <a:ea typeface="+mn-ea"/>
          <a:cs typeface="+mn-cs"/>
        </a:defRPr>
      </a:lvl6pPr>
      <a:lvl7pPr marL="3003518" algn="l" defTabSz="1001174" rtl="0" eaLnBrk="1" latinLnBrk="0" hangingPunct="1">
        <a:defRPr sz="2000" kern="1200">
          <a:solidFill>
            <a:schemeClr val="tx1"/>
          </a:solidFill>
          <a:latin typeface="+mn-lt"/>
          <a:ea typeface="+mn-ea"/>
          <a:cs typeface="+mn-cs"/>
        </a:defRPr>
      </a:lvl7pPr>
      <a:lvl8pPr marL="3504099" algn="l" defTabSz="1001174" rtl="0" eaLnBrk="1" latinLnBrk="0" hangingPunct="1">
        <a:defRPr sz="2000" kern="1200">
          <a:solidFill>
            <a:schemeClr val="tx1"/>
          </a:solidFill>
          <a:latin typeface="+mn-lt"/>
          <a:ea typeface="+mn-ea"/>
          <a:cs typeface="+mn-cs"/>
        </a:defRPr>
      </a:lvl8pPr>
      <a:lvl9pPr marL="4004694" algn="l" defTabSz="100117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914400" y="655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9144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Arial" charset="0"/>
          <a:cs typeface="Arial" charset="0"/>
        </a:defRPr>
      </a:lvl6pPr>
      <a:lvl7pPr marL="914400" algn="l" rtl="0" fontAlgn="base">
        <a:spcBef>
          <a:spcPct val="0"/>
        </a:spcBef>
        <a:spcAft>
          <a:spcPct val="0"/>
        </a:spcAft>
        <a:defRPr sz="3600">
          <a:solidFill>
            <a:schemeClr val="tx1"/>
          </a:solidFill>
          <a:latin typeface="Arial" charset="0"/>
          <a:cs typeface="Arial" charset="0"/>
        </a:defRPr>
      </a:lvl7pPr>
      <a:lvl8pPr marL="1371600" algn="l" rtl="0" fontAlgn="base">
        <a:spcBef>
          <a:spcPct val="0"/>
        </a:spcBef>
        <a:spcAft>
          <a:spcPct val="0"/>
        </a:spcAft>
        <a:defRPr sz="3600">
          <a:solidFill>
            <a:schemeClr val="tx1"/>
          </a:solidFill>
          <a:latin typeface="Arial" charset="0"/>
          <a:cs typeface="Arial" charset="0"/>
        </a:defRPr>
      </a:lvl8pPr>
      <a:lvl9pPr marL="1828800" algn="l"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cs typeface="+mn-cs"/>
        </a:defRPr>
      </a:lvl5pPr>
      <a:lvl6pPr marL="2514600" indent="-228600" algn="l" rtl="0" fontAlgn="base">
        <a:spcBef>
          <a:spcPct val="20000"/>
        </a:spcBef>
        <a:spcAft>
          <a:spcPct val="0"/>
        </a:spcAft>
        <a:buFont typeface="Arial" charset="0"/>
        <a:buChar char="»"/>
        <a:defRPr sz="1600">
          <a:solidFill>
            <a:schemeClr val="tx1"/>
          </a:solidFill>
          <a:latin typeface="+mn-lt"/>
          <a:cs typeface="+mn-cs"/>
        </a:defRPr>
      </a:lvl6pPr>
      <a:lvl7pPr marL="2971800" indent="-228600" algn="l" rtl="0" fontAlgn="base">
        <a:spcBef>
          <a:spcPct val="20000"/>
        </a:spcBef>
        <a:spcAft>
          <a:spcPct val="0"/>
        </a:spcAft>
        <a:buFont typeface="Arial" charset="0"/>
        <a:buChar char="»"/>
        <a:defRPr sz="1600">
          <a:solidFill>
            <a:schemeClr val="tx1"/>
          </a:solidFill>
          <a:latin typeface="+mn-lt"/>
          <a:cs typeface="+mn-cs"/>
        </a:defRPr>
      </a:lvl7pPr>
      <a:lvl8pPr marL="3429000" indent="-228600" algn="l" rtl="0" fontAlgn="base">
        <a:spcBef>
          <a:spcPct val="20000"/>
        </a:spcBef>
        <a:spcAft>
          <a:spcPct val="0"/>
        </a:spcAft>
        <a:buFont typeface="Arial" charset="0"/>
        <a:buChar char="»"/>
        <a:defRPr sz="1600">
          <a:solidFill>
            <a:schemeClr val="tx1"/>
          </a:solidFill>
          <a:latin typeface="+mn-lt"/>
          <a:cs typeface="+mn-cs"/>
        </a:defRPr>
      </a:lvl8pPr>
      <a:lvl9pPr marL="3886200" indent="-228600" algn="l" rtl="0" fontAlgn="base">
        <a:spcBef>
          <a:spcPct val="20000"/>
        </a:spcBef>
        <a:spcAft>
          <a:spcPct val="0"/>
        </a:spcAft>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BC0799-AE6E-4142-BDDE-CA0123FE0F3C}" type="datetimeFigureOut">
              <a:rPr lang="en-US" smtClean="0">
                <a:solidFill>
                  <a:srgbClr val="E7DEC9">
                    <a:shade val="50000"/>
                    <a:satMod val="200000"/>
                  </a:srgbClr>
                </a:solidFill>
              </a:rPr>
              <a:pPr/>
              <a:t>4/21/2011</a:t>
            </a:fld>
            <a:endParaRPr lang="en-US" dirty="0">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2DDA5A-161A-4616-BEE1-5FB9F585C795}"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77" r:id="rId1"/>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40.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3" Type="http://schemas.openxmlformats.org/officeDocument/2006/relationships/hyperlink" Target="http://search.barnesandnoble.com/booksearch/imageviewer.asp?ean=9780684852867"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endParaRPr lang="en-US" smtClean="0"/>
          </a:p>
        </p:txBody>
      </p:sp>
      <p:sp>
        <p:nvSpPr>
          <p:cNvPr id="11267" name="Rectangle 3"/>
          <p:cNvSpPr>
            <a:spLocks noGrp="1"/>
          </p:cNvSpPr>
          <p:nvPr>
            <p:ph type="body" idx="1"/>
          </p:nvPr>
        </p:nvSpPr>
        <p:spPr/>
        <p:txBody>
          <a:bodyPr/>
          <a:lstStyle/>
          <a:p>
            <a:pPr eaLnBrk="1" hangingPunct="1"/>
            <a:endParaRPr lang="en-US" smtClean="0"/>
          </a:p>
        </p:txBody>
      </p:sp>
      <p:sp>
        <p:nvSpPr>
          <p:cNvPr id="11268" name="Rectangle 4"/>
          <p:cNvSpPr>
            <a:spLocks/>
          </p:cNvSpPr>
          <p:nvPr/>
        </p:nvSpPr>
        <p:spPr bwMode="auto">
          <a:xfrm>
            <a:off x="152400" y="2971800"/>
            <a:ext cx="6019800" cy="3429000"/>
          </a:xfrm>
          <a:prstGeom prst="rect">
            <a:avLst/>
          </a:prstGeom>
          <a:noFill/>
          <a:ln w="9525">
            <a:noFill/>
            <a:miter lim="800000"/>
            <a:headEnd/>
            <a:tailEnd/>
          </a:ln>
        </p:spPr>
        <p:txBody>
          <a:bodyPr lIns="91331" tIns="45666" rIns="91331" bIns="45666" anchor="ctr"/>
          <a:lstStyle/>
          <a:p>
            <a:pPr algn="ctr" fontAlgn="base">
              <a:spcBef>
                <a:spcPct val="0"/>
              </a:spcBef>
              <a:spcAft>
                <a:spcPct val="0"/>
              </a:spcAft>
            </a:pPr>
            <a:r>
              <a:rPr lang="en-US" sz="6600" b="1" dirty="0">
                <a:solidFill>
                  <a:srgbClr val="009999"/>
                </a:solidFill>
              </a:rPr>
              <a:t>Welcome!</a:t>
            </a:r>
            <a:r>
              <a:rPr lang="en-US" sz="3600" b="1" dirty="0">
                <a:solidFill>
                  <a:srgbClr val="009999"/>
                </a:solidFill>
              </a:rPr>
              <a:t/>
            </a:r>
            <a:br>
              <a:rPr lang="en-US" sz="3600" b="1" dirty="0">
                <a:solidFill>
                  <a:srgbClr val="009999"/>
                </a:solidFill>
              </a:rPr>
            </a:br>
            <a:r>
              <a:rPr lang="en-US" sz="3600" b="1" dirty="0">
                <a:solidFill>
                  <a:srgbClr val="009999"/>
                </a:solidFill>
              </a:rPr>
              <a:t>The webinar will begin at </a:t>
            </a:r>
            <a:br>
              <a:rPr lang="en-US" sz="3600" b="1" dirty="0">
                <a:solidFill>
                  <a:srgbClr val="009999"/>
                </a:solidFill>
              </a:rPr>
            </a:br>
            <a:r>
              <a:rPr lang="en-US" sz="3600" b="1" dirty="0" smtClean="0">
                <a:solidFill>
                  <a:srgbClr val="009999"/>
                </a:solidFill>
              </a:rPr>
              <a:t>2:00 Eastern/11:00 </a:t>
            </a:r>
            <a:r>
              <a:rPr lang="en-US" sz="3600" b="1" dirty="0">
                <a:solidFill>
                  <a:srgbClr val="009999"/>
                </a:solidFill>
              </a:rPr>
              <a:t>Pacific</a:t>
            </a:r>
            <a:endParaRPr lang="en-US" sz="44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Text Box 7"/>
          <p:cNvSpPr txBox="1">
            <a:spLocks noChangeArrowheads="1"/>
          </p:cNvSpPr>
          <p:nvPr/>
        </p:nvSpPr>
        <p:spPr bwMode="auto">
          <a:xfrm>
            <a:off x="2362200" y="4543961"/>
            <a:ext cx="2133600" cy="954107"/>
          </a:xfrm>
          <a:prstGeom prst="rect">
            <a:avLst/>
          </a:prstGeom>
          <a:noFill/>
          <a:ln w="9525">
            <a:noFill/>
            <a:miter lim="800000"/>
            <a:headEnd/>
            <a:tailEnd/>
          </a:ln>
          <a:effectLst/>
        </p:spPr>
        <p:txBody>
          <a:bodyPr>
            <a:spAutoFit/>
          </a:bodyPr>
          <a:lstStyle/>
          <a:p>
            <a:pPr defTabSz="1001174">
              <a:spcBef>
                <a:spcPct val="50000"/>
              </a:spcBef>
            </a:pPr>
            <a:r>
              <a:rPr lang="en-US" sz="1600" b="1" dirty="0" smtClean="0">
                <a:solidFill>
                  <a:srgbClr val="000000"/>
                </a:solidFill>
                <a:latin typeface="Trebuchet MS"/>
              </a:rPr>
              <a:t>Jennifer Peterson</a:t>
            </a:r>
          </a:p>
          <a:p>
            <a:pPr defTabSz="1001174">
              <a:spcBef>
                <a:spcPct val="50000"/>
              </a:spcBef>
            </a:pPr>
            <a:r>
              <a:rPr lang="en-US" sz="1600" dirty="0" smtClean="0">
                <a:solidFill>
                  <a:srgbClr val="000000"/>
                </a:solidFill>
                <a:latin typeface="Trebuchet MS"/>
              </a:rPr>
              <a:t>WebJunction   Community Manager</a:t>
            </a:r>
            <a:endParaRPr lang="en-US" sz="1600" dirty="0">
              <a:solidFill>
                <a:srgbClr val="000000"/>
              </a:solidFill>
              <a:latin typeface="Trebuchet MS"/>
            </a:endParaRPr>
          </a:p>
        </p:txBody>
      </p:sp>
      <p:sp>
        <p:nvSpPr>
          <p:cNvPr id="137226" name="Rectangle 10"/>
          <p:cNvSpPr>
            <a:spLocks/>
          </p:cNvSpPr>
          <p:nvPr/>
        </p:nvSpPr>
        <p:spPr bwMode="auto">
          <a:xfrm>
            <a:off x="990600" y="76200"/>
            <a:ext cx="7924800" cy="838200"/>
          </a:xfrm>
          <a:prstGeom prst="rect">
            <a:avLst/>
          </a:prstGeom>
          <a:noFill/>
          <a:ln w="9525">
            <a:noFill/>
            <a:miter lim="800000"/>
            <a:headEnd/>
            <a:tailEnd/>
          </a:ln>
        </p:spPr>
        <p:txBody>
          <a:bodyPr anchor="ctr"/>
          <a:lstStyle/>
          <a:p>
            <a:pPr eaLnBrk="0" hangingPunct="0"/>
            <a:r>
              <a:rPr lang="en-US" sz="3600" b="1" dirty="0">
                <a:solidFill>
                  <a:srgbClr val="008080"/>
                </a:solidFill>
              </a:rPr>
              <a:t>Today’s Presenter</a:t>
            </a:r>
          </a:p>
        </p:txBody>
      </p:sp>
      <p:sp>
        <p:nvSpPr>
          <p:cNvPr id="137245" name="Rectangle 29"/>
          <p:cNvSpPr>
            <a:spLocks noChangeArrowheads="1"/>
          </p:cNvSpPr>
          <p:nvPr/>
        </p:nvSpPr>
        <p:spPr bwMode="auto">
          <a:xfrm>
            <a:off x="2133600" y="990600"/>
            <a:ext cx="4495800" cy="1752600"/>
          </a:xfrm>
          <a:prstGeom prst="rect">
            <a:avLst/>
          </a:prstGeom>
          <a:noFill/>
          <a:ln w="12700">
            <a:solidFill>
              <a:srgbClr val="008080"/>
            </a:solidFill>
            <a:miter lim="800000"/>
            <a:headEnd/>
            <a:tailEnd/>
          </a:ln>
          <a:effectLst/>
        </p:spPr>
        <p:txBody>
          <a:bodyPr wrap="none" anchor="ctr"/>
          <a:lstStyle/>
          <a:p>
            <a:endParaRPr lang="en-US">
              <a:solidFill>
                <a:srgbClr val="000000"/>
              </a:solidFill>
            </a:endParaRPr>
          </a:p>
        </p:txBody>
      </p:sp>
      <p:sp>
        <p:nvSpPr>
          <p:cNvPr id="137251" name="Rectangle 35"/>
          <p:cNvSpPr>
            <a:spLocks noChangeArrowheads="1"/>
          </p:cNvSpPr>
          <p:nvPr/>
        </p:nvSpPr>
        <p:spPr bwMode="auto">
          <a:xfrm>
            <a:off x="1371600" y="4419600"/>
            <a:ext cx="3048000" cy="1600200"/>
          </a:xfrm>
          <a:prstGeom prst="rect">
            <a:avLst/>
          </a:prstGeom>
          <a:noFill/>
          <a:ln w="12700">
            <a:solidFill>
              <a:srgbClr val="008080"/>
            </a:solidFill>
            <a:miter lim="800000"/>
            <a:headEnd/>
            <a:tailEnd/>
          </a:ln>
          <a:effectLst/>
        </p:spPr>
        <p:txBody>
          <a:bodyPr wrap="none" anchor="ctr"/>
          <a:lstStyle/>
          <a:p>
            <a:pPr algn="ctr"/>
            <a:endParaRPr lang="en-US">
              <a:solidFill>
                <a:srgbClr val="000000"/>
              </a:solidFill>
            </a:endParaRPr>
          </a:p>
        </p:txBody>
      </p:sp>
      <p:sp>
        <p:nvSpPr>
          <p:cNvPr id="17" name="Rectangle 10"/>
          <p:cNvSpPr>
            <a:spLocks/>
          </p:cNvSpPr>
          <p:nvPr/>
        </p:nvSpPr>
        <p:spPr bwMode="auto">
          <a:xfrm>
            <a:off x="1066800" y="3581400"/>
            <a:ext cx="7924800" cy="838200"/>
          </a:xfrm>
          <a:prstGeom prst="rect">
            <a:avLst/>
          </a:prstGeom>
          <a:noFill/>
          <a:ln w="9525">
            <a:noFill/>
            <a:miter lim="800000"/>
            <a:headEnd/>
            <a:tailEnd/>
          </a:ln>
        </p:spPr>
        <p:txBody>
          <a:bodyPr anchor="ctr"/>
          <a:lstStyle/>
          <a:p>
            <a:pPr eaLnBrk="0" hangingPunct="0"/>
            <a:r>
              <a:rPr lang="en-US" sz="3600" b="1" dirty="0">
                <a:solidFill>
                  <a:srgbClr val="008080"/>
                </a:solidFill>
              </a:rPr>
              <a:t>Today’s </a:t>
            </a:r>
            <a:r>
              <a:rPr lang="en-US" sz="3600" b="1" dirty="0" smtClean="0">
                <a:solidFill>
                  <a:srgbClr val="008080"/>
                </a:solidFill>
              </a:rPr>
              <a:t>Producers</a:t>
            </a:r>
            <a:endParaRPr lang="en-US" sz="3600" b="1" dirty="0">
              <a:solidFill>
                <a:srgbClr val="008080"/>
              </a:solidFill>
            </a:endParaRPr>
          </a:p>
        </p:txBody>
      </p:sp>
      <p:sp>
        <p:nvSpPr>
          <p:cNvPr id="14" name="Rectangle 35"/>
          <p:cNvSpPr>
            <a:spLocks noChangeArrowheads="1"/>
          </p:cNvSpPr>
          <p:nvPr/>
        </p:nvSpPr>
        <p:spPr bwMode="auto">
          <a:xfrm>
            <a:off x="4876800" y="4419600"/>
            <a:ext cx="3048000" cy="1600200"/>
          </a:xfrm>
          <a:prstGeom prst="rect">
            <a:avLst/>
          </a:prstGeom>
          <a:noFill/>
          <a:ln w="12700">
            <a:solidFill>
              <a:srgbClr val="008080"/>
            </a:solidFill>
            <a:miter lim="800000"/>
            <a:headEnd/>
            <a:tailEnd/>
          </a:ln>
          <a:effectLst/>
        </p:spPr>
        <p:txBody>
          <a:bodyPr wrap="none" anchor="ctr"/>
          <a:lstStyle/>
          <a:p>
            <a:pPr algn="ctr"/>
            <a:endParaRPr lang="en-US">
              <a:solidFill>
                <a:srgbClr val="000000"/>
              </a:solidFill>
            </a:endParaRPr>
          </a:p>
        </p:txBody>
      </p:sp>
      <p:pic>
        <p:nvPicPr>
          <p:cNvPr id="15" name="Picture 3"/>
          <p:cNvPicPr>
            <a:picLocks noChangeAspect="1" noChangeArrowheads="1"/>
          </p:cNvPicPr>
          <p:nvPr/>
        </p:nvPicPr>
        <p:blipFill>
          <a:blip r:embed="rId3" cstate="print">
            <a:lum contrast="23000"/>
          </a:blip>
          <a:srcRect/>
          <a:stretch>
            <a:fillRect/>
          </a:stretch>
        </p:blipFill>
        <p:spPr bwMode="auto">
          <a:xfrm>
            <a:off x="1447800" y="4572000"/>
            <a:ext cx="941782" cy="1308122"/>
          </a:xfrm>
          <a:prstGeom prst="rect">
            <a:avLst/>
          </a:prstGeom>
          <a:noFill/>
          <a:ln w="9525">
            <a:noFill/>
            <a:miter lim="800000"/>
            <a:headEnd/>
            <a:tailEnd/>
          </a:ln>
          <a:effectLst/>
        </p:spPr>
      </p:pic>
      <p:pic>
        <p:nvPicPr>
          <p:cNvPr id="18" name="Picture 10" descr="kendramorgan"/>
          <p:cNvPicPr>
            <a:picLocks noChangeAspect="1" noChangeArrowheads="1"/>
          </p:cNvPicPr>
          <p:nvPr/>
        </p:nvPicPr>
        <p:blipFill>
          <a:blip r:embed="rId4" cstate="print"/>
          <a:srcRect/>
          <a:stretch>
            <a:fillRect/>
          </a:stretch>
        </p:blipFill>
        <p:spPr bwMode="auto">
          <a:xfrm>
            <a:off x="4953000" y="4495800"/>
            <a:ext cx="1066800" cy="1407569"/>
          </a:xfrm>
          <a:prstGeom prst="rect">
            <a:avLst/>
          </a:prstGeom>
          <a:noFill/>
        </p:spPr>
      </p:pic>
      <p:sp>
        <p:nvSpPr>
          <p:cNvPr id="19" name="Text Box 7"/>
          <p:cNvSpPr txBox="1">
            <a:spLocks noChangeArrowheads="1"/>
          </p:cNvSpPr>
          <p:nvPr/>
        </p:nvSpPr>
        <p:spPr bwMode="auto">
          <a:xfrm>
            <a:off x="6019800" y="4555629"/>
            <a:ext cx="2133600" cy="1323439"/>
          </a:xfrm>
          <a:prstGeom prst="rect">
            <a:avLst/>
          </a:prstGeom>
          <a:noFill/>
          <a:ln w="9525">
            <a:noFill/>
            <a:miter lim="800000"/>
            <a:headEnd/>
            <a:tailEnd/>
          </a:ln>
          <a:effectLst/>
        </p:spPr>
        <p:txBody>
          <a:bodyPr>
            <a:spAutoFit/>
          </a:bodyPr>
          <a:lstStyle/>
          <a:p>
            <a:pPr defTabSz="1001174">
              <a:spcBef>
                <a:spcPct val="50000"/>
              </a:spcBef>
            </a:pPr>
            <a:r>
              <a:rPr lang="en-US" sz="1600" b="1" dirty="0" smtClean="0">
                <a:solidFill>
                  <a:srgbClr val="000000"/>
                </a:solidFill>
                <a:latin typeface="Trebuchet MS"/>
              </a:rPr>
              <a:t>Kendra Morgan</a:t>
            </a:r>
          </a:p>
          <a:p>
            <a:pPr defTabSz="1001174">
              <a:spcBef>
                <a:spcPct val="50000"/>
              </a:spcBef>
            </a:pPr>
            <a:r>
              <a:rPr lang="en-US" sz="1600" dirty="0" smtClean="0">
                <a:solidFill>
                  <a:srgbClr val="000000"/>
                </a:solidFill>
                <a:latin typeface="Trebuchet MS"/>
              </a:rPr>
              <a:t>WebJunction    Program Manager</a:t>
            </a:r>
            <a:endParaRPr lang="en-US" sz="1600" dirty="0">
              <a:solidFill>
                <a:srgbClr val="000000"/>
              </a:solidFill>
              <a:latin typeface="Trebuchet MS"/>
            </a:endParaRPr>
          </a:p>
          <a:p>
            <a:pPr defTabSz="1001174">
              <a:spcBef>
                <a:spcPct val="50000"/>
              </a:spcBef>
            </a:pPr>
            <a:r>
              <a:rPr lang="en-US" sz="1600" dirty="0">
                <a:solidFill>
                  <a:srgbClr val="000000"/>
                </a:solidFill>
                <a:latin typeface="Trebuchet MS"/>
              </a:rPr>
              <a:t>	</a:t>
            </a:r>
          </a:p>
        </p:txBody>
      </p:sp>
      <p:grpSp>
        <p:nvGrpSpPr>
          <p:cNvPr id="13" name="Group 12"/>
          <p:cNvGrpSpPr/>
          <p:nvPr/>
        </p:nvGrpSpPr>
        <p:grpSpPr>
          <a:xfrm>
            <a:off x="2189342" y="1143000"/>
            <a:ext cx="4287658" cy="1447800"/>
            <a:chOff x="1828800" y="1143000"/>
            <a:chExt cx="4287658" cy="1447800"/>
          </a:xfrm>
        </p:grpSpPr>
        <p:sp>
          <p:nvSpPr>
            <p:cNvPr id="137229" name="Text Box 13"/>
            <p:cNvSpPr txBox="1">
              <a:spLocks noChangeArrowheads="1"/>
            </p:cNvSpPr>
            <p:nvPr/>
          </p:nvSpPr>
          <p:spPr bwMode="auto">
            <a:xfrm>
              <a:off x="1828800" y="1219200"/>
              <a:ext cx="3505200" cy="1323439"/>
            </a:xfrm>
            <a:prstGeom prst="rect">
              <a:avLst/>
            </a:prstGeom>
            <a:noFill/>
            <a:ln w="9525">
              <a:noFill/>
              <a:miter lim="800000"/>
              <a:headEnd/>
              <a:tailEnd/>
            </a:ln>
            <a:effectLst/>
          </p:spPr>
          <p:txBody>
            <a:bodyPr wrap="square">
              <a:spAutoFit/>
            </a:bodyPr>
            <a:lstStyle/>
            <a:p>
              <a:r>
                <a:rPr lang="en-US" sz="2000" b="1" dirty="0" smtClean="0">
                  <a:latin typeface="Trebuchet MS" pitchFamily="34" charset="0"/>
                </a:rPr>
                <a:t>Andrea Berstler</a:t>
              </a:r>
            </a:p>
            <a:p>
              <a:r>
                <a:rPr lang="en-US" sz="2000" dirty="0" smtClean="0">
                  <a:latin typeface="Trebuchet MS" pitchFamily="34" charset="0"/>
                </a:rPr>
                <a:t>Branch Manager</a:t>
              </a:r>
            </a:p>
            <a:p>
              <a:r>
                <a:rPr lang="en-US" sz="2000" dirty="0" smtClean="0">
                  <a:latin typeface="Trebuchet MS" pitchFamily="34" charset="0"/>
                </a:rPr>
                <a:t>Henrietta </a:t>
              </a:r>
              <a:r>
                <a:rPr lang="en-US" sz="2000" dirty="0" err="1" smtClean="0">
                  <a:latin typeface="Trebuchet MS" pitchFamily="34" charset="0"/>
                </a:rPr>
                <a:t>Hankin</a:t>
              </a:r>
              <a:r>
                <a:rPr lang="en-US" sz="2000" dirty="0" smtClean="0">
                  <a:latin typeface="Trebuchet MS" pitchFamily="34" charset="0"/>
                </a:rPr>
                <a:t> Branch Library</a:t>
              </a:r>
              <a:endParaRPr lang="en-US" sz="2000" dirty="0">
                <a:latin typeface="Trebuchet MS"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4800600" y="1143000"/>
              <a:ext cx="1315858" cy="14478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Entrepreneurial Librarian</a:t>
            </a:r>
            <a:endParaRPr lang="en-US" dirty="0"/>
          </a:p>
        </p:txBody>
      </p:sp>
      <p:sp>
        <p:nvSpPr>
          <p:cNvPr id="3" name="Subtitle 2"/>
          <p:cNvSpPr>
            <a:spLocks noGrp="1"/>
          </p:cNvSpPr>
          <p:nvPr>
            <p:ph type="subTitle" idx="1"/>
          </p:nvPr>
        </p:nvSpPr>
        <p:spPr>
          <a:xfrm>
            <a:off x="1432560" y="1905000"/>
            <a:ext cx="7406640" cy="1697664"/>
          </a:xfrm>
        </p:spPr>
        <p:txBody>
          <a:bodyPr/>
          <a:lstStyle/>
          <a:p>
            <a:r>
              <a:rPr lang="en-US" dirty="0" smtClean="0"/>
              <a:t>Running the “business” of your library</a:t>
            </a:r>
            <a:endParaRPr lang="en-US" dirty="0"/>
          </a:p>
        </p:txBody>
      </p:sp>
      <p:pic>
        <p:nvPicPr>
          <p:cNvPr id="4098" name="Picture 2" descr="C:\Users\Andrea's Laptop\AppData\Local\Microsoft\Windows\Temporary Internet Files\Content.IE5\V2WH1X4A\MP900442932[1].jpg"/>
          <p:cNvPicPr>
            <a:picLocks noChangeAspect="1" noChangeArrowheads="1"/>
          </p:cNvPicPr>
          <p:nvPr/>
        </p:nvPicPr>
        <p:blipFill>
          <a:blip r:embed="rId3" cstate="print"/>
          <a:srcRect/>
          <a:stretch>
            <a:fillRect/>
          </a:stretch>
        </p:blipFill>
        <p:spPr bwMode="auto">
          <a:xfrm>
            <a:off x="2286000" y="2743200"/>
            <a:ext cx="5070429" cy="3374314"/>
          </a:xfrm>
          <a:prstGeom prst="rect">
            <a:avLst/>
          </a:prstGeom>
          <a:noFill/>
        </p:spPr>
      </p:pic>
      <p:sp>
        <p:nvSpPr>
          <p:cNvPr id="6" name="TextBox 5"/>
          <p:cNvSpPr txBox="1"/>
          <p:nvPr/>
        </p:nvSpPr>
        <p:spPr>
          <a:xfrm rot="21434151">
            <a:off x="4191000" y="4459069"/>
            <a:ext cx="914400" cy="646331"/>
          </a:xfrm>
          <a:prstGeom prst="rect">
            <a:avLst/>
          </a:prstGeom>
          <a:noFill/>
        </p:spPr>
        <p:txBody>
          <a:bodyPr wrap="square" rtlCol="0">
            <a:spAutoFit/>
          </a:bodyPr>
          <a:lstStyle/>
          <a:p>
            <a:pPr algn="ctr"/>
            <a:r>
              <a:rPr lang="en-US" dirty="0" smtClean="0">
                <a:solidFill>
                  <a:prstClr val="black"/>
                </a:solidFill>
              </a:rPr>
              <a:t>Library Card</a:t>
            </a:r>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TextBox 2"/>
          <p:cNvSpPr txBox="1"/>
          <p:nvPr/>
        </p:nvSpPr>
        <p:spPr>
          <a:xfrm>
            <a:off x="1447800" y="1905000"/>
            <a:ext cx="7391400" cy="4693593"/>
          </a:xfrm>
          <a:prstGeom prst="rect">
            <a:avLst/>
          </a:prstGeom>
          <a:noFill/>
        </p:spPr>
        <p:txBody>
          <a:bodyPr wrap="square" rtlCol="0">
            <a:spAutoFit/>
          </a:bodyPr>
          <a:lstStyle/>
          <a:p>
            <a:r>
              <a:rPr lang="en-US" sz="2400" dirty="0" smtClean="0">
                <a:solidFill>
                  <a:prstClr val="black"/>
                </a:solidFill>
              </a:rPr>
              <a:t>To </a:t>
            </a:r>
            <a:r>
              <a:rPr lang="en-US" sz="2400" dirty="0">
                <a:solidFill>
                  <a:prstClr val="black"/>
                </a:solidFill>
              </a:rPr>
              <a:t>offer </a:t>
            </a:r>
            <a:r>
              <a:rPr lang="en-US" sz="2400" dirty="0" smtClean="0">
                <a:solidFill>
                  <a:prstClr val="black"/>
                </a:solidFill>
              </a:rPr>
              <a:t>librarians</a:t>
            </a:r>
            <a:r>
              <a:rPr lang="en-US" sz="2400" dirty="0">
                <a:solidFill>
                  <a:prstClr val="black"/>
                </a:solidFill>
              </a:rPr>
              <a:t>:</a:t>
            </a:r>
          </a:p>
          <a:p>
            <a:pPr>
              <a:buFont typeface="Arial" pitchFamily="34" charset="0"/>
              <a:buChar char="•"/>
            </a:pPr>
            <a:r>
              <a:rPr lang="en-US" sz="2300" dirty="0" smtClean="0">
                <a:solidFill>
                  <a:prstClr val="black"/>
                </a:solidFill>
              </a:rPr>
              <a:t> an </a:t>
            </a:r>
            <a:r>
              <a:rPr lang="en-US" sz="2300" dirty="0">
                <a:solidFill>
                  <a:prstClr val="black"/>
                </a:solidFill>
              </a:rPr>
              <a:t>understanding of the basic strategy of the successful </a:t>
            </a:r>
            <a:r>
              <a:rPr lang="en-US" sz="2300" dirty="0" smtClean="0">
                <a:solidFill>
                  <a:prstClr val="black"/>
                </a:solidFill>
              </a:rPr>
              <a:t>entrepreneur</a:t>
            </a:r>
            <a:endParaRPr lang="en-US" sz="2300" dirty="0">
              <a:solidFill>
                <a:prstClr val="black"/>
              </a:solidFill>
            </a:endParaRPr>
          </a:p>
          <a:p>
            <a:pPr>
              <a:buFont typeface="Arial" pitchFamily="34" charset="0"/>
              <a:buChar char="•"/>
            </a:pPr>
            <a:r>
              <a:rPr lang="en-US" sz="2300" dirty="0" smtClean="0">
                <a:solidFill>
                  <a:prstClr val="black"/>
                </a:solidFill>
              </a:rPr>
              <a:t> a </a:t>
            </a:r>
            <a:r>
              <a:rPr lang="en-US" sz="2300" dirty="0">
                <a:solidFill>
                  <a:prstClr val="black"/>
                </a:solidFill>
              </a:rPr>
              <a:t>list of steps to take to formulate a practical long range </a:t>
            </a:r>
            <a:r>
              <a:rPr lang="en-US" sz="2300" dirty="0" smtClean="0">
                <a:solidFill>
                  <a:prstClr val="black"/>
                </a:solidFill>
              </a:rPr>
              <a:t>plan</a:t>
            </a:r>
            <a:endParaRPr lang="en-US" sz="2300" dirty="0">
              <a:solidFill>
                <a:prstClr val="black"/>
              </a:solidFill>
            </a:endParaRPr>
          </a:p>
          <a:p>
            <a:pPr>
              <a:buFont typeface="Arial" pitchFamily="34" charset="0"/>
              <a:buChar char="•"/>
            </a:pPr>
            <a:r>
              <a:rPr lang="en-US" sz="2300" dirty="0" smtClean="0">
                <a:solidFill>
                  <a:prstClr val="black"/>
                </a:solidFill>
              </a:rPr>
              <a:t> descriptions </a:t>
            </a:r>
            <a:r>
              <a:rPr lang="en-US" sz="2300" dirty="0">
                <a:solidFill>
                  <a:prstClr val="black"/>
                </a:solidFill>
              </a:rPr>
              <a:t>of their roles as leaders, managers and </a:t>
            </a:r>
            <a:r>
              <a:rPr lang="en-US" sz="2300" dirty="0" smtClean="0">
                <a:solidFill>
                  <a:prstClr val="black"/>
                </a:solidFill>
              </a:rPr>
              <a:t>coaches</a:t>
            </a:r>
            <a:endParaRPr lang="en-US" sz="2300" dirty="0">
              <a:solidFill>
                <a:prstClr val="black"/>
              </a:solidFill>
            </a:endParaRPr>
          </a:p>
          <a:p>
            <a:pPr>
              <a:buFont typeface="Arial" pitchFamily="34" charset="0"/>
              <a:buChar char="•"/>
            </a:pPr>
            <a:endParaRPr lang="en-US" sz="2400" dirty="0">
              <a:solidFill>
                <a:prstClr val="black"/>
              </a:solidFill>
            </a:endParaRPr>
          </a:p>
          <a:p>
            <a:r>
              <a:rPr lang="en-US" sz="2400" dirty="0" smtClean="0">
                <a:solidFill>
                  <a:prstClr val="black"/>
                </a:solidFill>
              </a:rPr>
              <a:t>You will leave </a:t>
            </a:r>
            <a:r>
              <a:rPr lang="en-US" sz="2400" dirty="0">
                <a:solidFill>
                  <a:prstClr val="black"/>
                </a:solidFill>
              </a:rPr>
              <a:t>the session </a:t>
            </a:r>
            <a:r>
              <a:rPr lang="en-US" sz="2400" dirty="0" smtClean="0">
                <a:solidFill>
                  <a:prstClr val="black"/>
                </a:solidFill>
              </a:rPr>
              <a:t>with</a:t>
            </a:r>
            <a:r>
              <a:rPr lang="en-US" sz="2400" dirty="0">
                <a:solidFill>
                  <a:prstClr val="black"/>
                </a:solidFill>
              </a:rPr>
              <a:t> </a:t>
            </a:r>
          </a:p>
          <a:p>
            <a:pPr>
              <a:buFont typeface="Arial" pitchFamily="34" charset="0"/>
              <a:buChar char="•"/>
            </a:pPr>
            <a:r>
              <a:rPr lang="en-US" sz="2300" dirty="0" smtClean="0">
                <a:solidFill>
                  <a:prstClr val="black"/>
                </a:solidFill>
              </a:rPr>
              <a:t> a </a:t>
            </a:r>
            <a:r>
              <a:rPr lang="en-US" sz="2300" dirty="0">
                <a:solidFill>
                  <a:prstClr val="black"/>
                </a:solidFill>
              </a:rPr>
              <a:t>list of prioritized goals for their library</a:t>
            </a:r>
          </a:p>
          <a:p>
            <a:pPr>
              <a:buFont typeface="Arial" pitchFamily="34" charset="0"/>
              <a:buChar char="•"/>
            </a:pPr>
            <a:r>
              <a:rPr lang="en-US" sz="2300" dirty="0" smtClean="0">
                <a:solidFill>
                  <a:prstClr val="black"/>
                </a:solidFill>
              </a:rPr>
              <a:t> a </a:t>
            </a:r>
            <a:r>
              <a:rPr lang="en-US" sz="2300" dirty="0">
                <a:solidFill>
                  <a:prstClr val="black"/>
                </a:solidFill>
              </a:rPr>
              <a:t>scheme for how to market their library </a:t>
            </a:r>
            <a:r>
              <a:rPr lang="en-US" sz="2300" dirty="0" smtClean="0">
                <a:solidFill>
                  <a:prstClr val="black"/>
                </a:solidFill>
              </a:rPr>
              <a:t>that will work with </a:t>
            </a:r>
            <a:r>
              <a:rPr lang="en-US" sz="2300" dirty="0">
                <a:solidFill>
                  <a:prstClr val="black"/>
                </a:solidFill>
              </a:rPr>
              <a:t>both traditional and social networking sites</a:t>
            </a:r>
          </a:p>
          <a:p>
            <a:endParaRPr lang="en-US" sz="2000" dirty="0">
              <a:solidFill>
                <a:prstClr val="black"/>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Define “Entrepreneur”</a:t>
            </a:r>
            <a:endParaRPr lang="en-US" sz="3800" dirty="0"/>
          </a:p>
        </p:txBody>
      </p:sp>
      <p:sp>
        <p:nvSpPr>
          <p:cNvPr id="3" name="TextBox 2"/>
          <p:cNvSpPr txBox="1"/>
          <p:nvPr/>
        </p:nvSpPr>
        <p:spPr>
          <a:xfrm>
            <a:off x="1371601" y="1752601"/>
            <a:ext cx="7543800" cy="4739759"/>
          </a:xfrm>
          <a:prstGeom prst="rect">
            <a:avLst/>
          </a:prstGeom>
          <a:noFill/>
        </p:spPr>
        <p:txBody>
          <a:bodyPr wrap="square" rtlCol="0">
            <a:spAutoFit/>
          </a:bodyPr>
          <a:lstStyle/>
          <a:p>
            <a:pPr>
              <a:lnSpc>
                <a:spcPct val="150000"/>
              </a:lnSpc>
            </a:pPr>
            <a:r>
              <a:rPr lang="en-US" sz="2200" dirty="0" smtClean="0">
                <a:solidFill>
                  <a:prstClr val="black"/>
                </a:solidFill>
              </a:rPr>
              <a:t>The Random </a:t>
            </a:r>
            <a:r>
              <a:rPr lang="en-US" sz="2200" dirty="0">
                <a:solidFill>
                  <a:prstClr val="black"/>
                </a:solidFill>
              </a:rPr>
              <a:t>House </a:t>
            </a:r>
            <a:r>
              <a:rPr lang="en-US" sz="2200" dirty="0" smtClean="0">
                <a:solidFill>
                  <a:prstClr val="black"/>
                </a:solidFill>
              </a:rPr>
              <a:t>Dictionary defines </a:t>
            </a:r>
            <a:r>
              <a:rPr lang="en-US" sz="2200" dirty="0">
                <a:solidFill>
                  <a:prstClr val="black"/>
                </a:solidFill>
              </a:rPr>
              <a:t>Entrepreneur </a:t>
            </a:r>
            <a:r>
              <a:rPr lang="en-US" sz="2200" dirty="0" smtClean="0">
                <a:solidFill>
                  <a:prstClr val="black"/>
                </a:solidFill>
              </a:rPr>
              <a:t>as:</a:t>
            </a:r>
          </a:p>
          <a:p>
            <a:pPr>
              <a:lnSpc>
                <a:spcPct val="150000"/>
              </a:lnSpc>
            </a:pPr>
            <a:endParaRPr lang="en-US" sz="2200" dirty="0">
              <a:solidFill>
                <a:prstClr val="black"/>
              </a:solidFill>
            </a:endParaRPr>
          </a:p>
          <a:p>
            <a:pPr algn="ctr"/>
            <a:r>
              <a:rPr lang="en-US" sz="2200" b="1" dirty="0">
                <a:solidFill>
                  <a:prstClr val="black"/>
                </a:solidFill>
              </a:rPr>
              <a:t>“a person who organizes and manages any </a:t>
            </a:r>
            <a:endParaRPr lang="en-US" sz="2200" b="1" dirty="0" smtClean="0">
              <a:solidFill>
                <a:prstClr val="black"/>
              </a:solidFill>
            </a:endParaRPr>
          </a:p>
          <a:p>
            <a:pPr algn="ctr"/>
            <a:r>
              <a:rPr lang="en-US" sz="2200" b="1" dirty="0" smtClean="0">
                <a:solidFill>
                  <a:prstClr val="black"/>
                </a:solidFill>
              </a:rPr>
              <a:t>enterprise</a:t>
            </a:r>
            <a:r>
              <a:rPr lang="en-US" sz="2200" b="1" dirty="0">
                <a:solidFill>
                  <a:prstClr val="black"/>
                </a:solidFill>
              </a:rPr>
              <a:t>, esp. a business, usually with </a:t>
            </a:r>
            <a:endParaRPr lang="en-US" sz="2200" b="1" dirty="0" smtClean="0">
              <a:solidFill>
                <a:prstClr val="black"/>
              </a:solidFill>
            </a:endParaRPr>
          </a:p>
          <a:p>
            <a:pPr algn="ctr"/>
            <a:r>
              <a:rPr lang="en-US" sz="2200" b="1" dirty="0" smtClean="0">
                <a:solidFill>
                  <a:prstClr val="black"/>
                </a:solidFill>
              </a:rPr>
              <a:t>considerable </a:t>
            </a:r>
            <a:r>
              <a:rPr lang="en-US" sz="2200" b="1" dirty="0">
                <a:solidFill>
                  <a:prstClr val="black"/>
                </a:solidFill>
              </a:rPr>
              <a:t>initiative and risk.”</a:t>
            </a:r>
          </a:p>
          <a:p>
            <a:r>
              <a:rPr lang="en-US" sz="2200" dirty="0">
                <a:solidFill>
                  <a:prstClr val="black"/>
                </a:solidFill>
              </a:rPr>
              <a:t> </a:t>
            </a:r>
            <a:endParaRPr lang="en-US" sz="2200" dirty="0" smtClean="0">
              <a:solidFill>
                <a:prstClr val="black"/>
              </a:solidFill>
            </a:endParaRPr>
          </a:p>
          <a:p>
            <a:r>
              <a:rPr lang="en-US" sz="2200" dirty="0" smtClean="0">
                <a:solidFill>
                  <a:prstClr val="black"/>
                </a:solidFill>
              </a:rPr>
              <a:t>Merriam-Webster </a:t>
            </a:r>
            <a:r>
              <a:rPr lang="en-US" sz="2200" dirty="0">
                <a:solidFill>
                  <a:prstClr val="black"/>
                </a:solidFill>
              </a:rPr>
              <a:t>Dictionary – </a:t>
            </a:r>
            <a:r>
              <a:rPr lang="en-US" sz="2200" dirty="0" smtClean="0">
                <a:solidFill>
                  <a:prstClr val="black"/>
                </a:solidFill>
              </a:rPr>
              <a:t>  Etymology</a:t>
            </a:r>
            <a:r>
              <a:rPr lang="en-US" sz="2200" dirty="0">
                <a:solidFill>
                  <a:prstClr val="black"/>
                </a:solidFill>
              </a:rPr>
              <a:t>: French, from Old French, from </a:t>
            </a:r>
            <a:r>
              <a:rPr lang="en-US" sz="2200" i="1" dirty="0">
                <a:solidFill>
                  <a:prstClr val="black"/>
                </a:solidFill>
              </a:rPr>
              <a:t>entreprendre</a:t>
            </a:r>
            <a:r>
              <a:rPr lang="en-US" sz="2200" dirty="0">
                <a:solidFill>
                  <a:prstClr val="black"/>
                </a:solidFill>
              </a:rPr>
              <a:t> </a:t>
            </a:r>
            <a:r>
              <a:rPr lang="en-US" sz="2200" dirty="0" smtClean="0">
                <a:solidFill>
                  <a:prstClr val="black"/>
                </a:solidFill>
              </a:rPr>
              <a:t>- </a:t>
            </a:r>
            <a:r>
              <a:rPr lang="en-US" sz="2200" b="1" u="sng" dirty="0" smtClean="0">
                <a:solidFill>
                  <a:prstClr val="black"/>
                </a:solidFill>
              </a:rPr>
              <a:t>to </a:t>
            </a:r>
            <a:r>
              <a:rPr lang="en-US" sz="2200" b="1" u="sng" dirty="0">
                <a:solidFill>
                  <a:prstClr val="black"/>
                </a:solidFill>
              </a:rPr>
              <a:t>undertake</a:t>
            </a:r>
            <a:r>
              <a:rPr lang="en-US" sz="2200" dirty="0">
                <a:solidFill>
                  <a:prstClr val="black"/>
                </a:solidFill>
              </a:rPr>
              <a:t>. </a:t>
            </a:r>
            <a:endParaRPr lang="en-US" sz="2200" dirty="0" smtClean="0">
              <a:solidFill>
                <a:prstClr val="black"/>
              </a:solidFill>
            </a:endParaRPr>
          </a:p>
          <a:p>
            <a:endParaRPr lang="en-US" sz="2200" dirty="0">
              <a:solidFill>
                <a:prstClr val="black"/>
              </a:solidFill>
            </a:endParaRPr>
          </a:p>
          <a:p>
            <a:pPr algn="ctr"/>
            <a:r>
              <a:rPr lang="en-US" sz="2200" b="1" dirty="0" smtClean="0">
                <a:solidFill>
                  <a:prstClr val="black"/>
                </a:solidFill>
              </a:rPr>
              <a:t>One </a:t>
            </a:r>
            <a:r>
              <a:rPr lang="en-US" sz="2200" b="1" dirty="0">
                <a:solidFill>
                  <a:prstClr val="black"/>
                </a:solidFill>
              </a:rPr>
              <a:t>who organizes, manages, and assumes the </a:t>
            </a:r>
            <a:endParaRPr lang="en-US" sz="2200" b="1" dirty="0" smtClean="0">
              <a:solidFill>
                <a:prstClr val="black"/>
              </a:solidFill>
            </a:endParaRPr>
          </a:p>
          <a:p>
            <a:pPr algn="ctr"/>
            <a:r>
              <a:rPr lang="en-US" sz="2200" b="1" dirty="0" smtClean="0">
                <a:solidFill>
                  <a:prstClr val="black"/>
                </a:solidFill>
              </a:rPr>
              <a:t>risks </a:t>
            </a:r>
            <a:r>
              <a:rPr lang="en-US" sz="2200" b="1" dirty="0">
                <a:solidFill>
                  <a:prstClr val="black"/>
                </a:solidFill>
              </a:rPr>
              <a:t>of a business or enterprise</a:t>
            </a:r>
          </a:p>
          <a:p>
            <a:r>
              <a:rPr lang="en-US" sz="2000" dirty="0">
                <a:solidFill>
                  <a:prstClr val="black"/>
                </a:solidFill>
              </a:rPr>
              <a:t> </a:t>
            </a:r>
            <a:endParaRPr lang="en-US" dirty="0">
              <a:solidFill>
                <a:prstClr val="black"/>
              </a:solidFill>
            </a:endParaRPr>
          </a:p>
          <a:p>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What is an Entrepreneur? </a:t>
            </a:r>
            <a:endParaRPr lang="en-US" sz="3800" dirty="0"/>
          </a:p>
        </p:txBody>
      </p:sp>
      <p:sp>
        <p:nvSpPr>
          <p:cNvPr id="3" name="TextBox 2"/>
          <p:cNvSpPr txBox="1"/>
          <p:nvPr/>
        </p:nvSpPr>
        <p:spPr>
          <a:xfrm>
            <a:off x="1524000" y="1905001"/>
            <a:ext cx="7315200" cy="3693319"/>
          </a:xfrm>
          <a:prstGeom prst="rect">
            <a:avLst/>
          </a:prstGeom>
          <a:noFill/>
        </p:spPr>
        <p:txBody>
          <a:bodyPr wrap="square" rtlCol="0">
            <a:spAutoFit/>
          </a:bodyPr>
          <a:lstStyle/>
          <a:p>
            <a:r>
              <a:rPr lang="en-US" sz="2400" b="1" i="1" dirty="0" smtClean="0">
                <a:solidFill>
                  <a:prstClr val="black"/>
                </a:solidFill>
              </a:rPr>
              <a:t>A Successful Entrepreneur</a:t>
            </a:r>
            <a:r>
              <a:rPr lang="en-US" sz="2400" dirty="0" smtClean="0">
                <a:solidFill>
                  <a:prstClr val="black"/>
                </a:solidFill>
              </a:rPr>
              <a:t> </a:t>
            </a:r>
          </a:p>
          <a:p>
            <a:r>
              <a:rPr lang="en-US" sz="2400" dirty="0" smtClean="0">
                <a:solidFill>
                  <a:prstClr val="black"/>
                </a:solidFill>
              </a:rPr>
              <a:t>starts </a:t>
            </a:r>
            <a:r>
              <a:rPr lang="en-US" sz="2400" dirty="0">
                <a:solidFill>
                  <a:prstClr val="black"/>
                </a:solidFill>
              </a:rPr>
              <a:t>or takes over a business </a:t>
            </a:r>
            <a:r>
              <a:rPr lang="en-US" sz="2400" dirty="0" smtClean="0">
                <a:solidFill>
                  <a:prstClr val="black"/>
                </a:solidFill>
              </a:rPr>
              <a:t>and using </a:t>
            </a:r>
          </a:p>
          <a:p>
            <a:endParaRPr lang="en-US" sz="2400" dirty="0" smtClean="0">
              <a:solidFill>
                <a:prstClr val="black"/>
              </a:solidFill>
            </a:endParaRPr>
          </a:p>
          <a:p>
            <a:pPr algn="ctr"/>
            <a:r>
              <a:rPr lang="en-US" sz="2400" b="1" dirty="0" smtClean="0">
                <a:solidFill>
                  <a:prstClr val="black"/>
                </a:solidFill>
              </a:rPr>
              <a:t>creativity</a:t>
            </a:r>
            <a:r>
              <a:rPr lang="en-US" sz="2400" b="1" dirty="0">
                <a:solidFill>
                  <a:prstClr val="black"/>
                </a:solidFill>
              </a:rPr>
              <a:t>, strategic planning, </a:t>
            </a:r>
            <a:endParaRPr lang="en-US" sz="2400" b="1" dirty="0" smtClean="0">
              <a:solidFill>
                <a:prstClr val="black"/>
              </a:solidFill>
            </a:endParaRPr>
          </a:p>
          <a:p>
            <a:pPr algn="ctr"/>
            <a:r>
              <a:rPr lang="en-US" sz="2400" b="1" dirty="0" smtClean="0">
                <a:solidFill>
                  <a:prstClr val="black"/>
                </a:solidFill>
              </a:rPr>
              <a:t>targeted marketing </a:t>
            </a:r>
            <a:r>
              <a:rPr lang="en-US" sz="2400" b="1" dirty="0">
                <a:solidFill>
                  <a:prstClr val="black"/>
                </a:solidFill>
              </a:rPr>
              <a:t>and innovation, </a:t>
            </a:r>
            <a:endParaRPr lang="en-US" sz="2400" b="1" dirty="0" smtClean="0">
              <a:solidFill>
                <a:prstClr val="black"/>
              </a:solidFill>
            </a:endParaRPr>
          </a:p>
          <a:p>
            <a:pPr algn="ctr"/>
            <a:endParaRPr lang="en-US" sz="2400" dirty="0" smtClean="0">
              <a:solidFill>
                <a:prstClr val="black"/>
              </a:solidFill>
            </a:endParaRPr>
          </a:p>
          <a:p>
            <a:r>
              <a:rPr lang="en-US" sz="2400" dirty="0" smtClean="0">
                <a:solidFill>
                  <a:prstClr val="black"/>
                </a:solidFill>
              </a:rPr>
              <a:t>places </a:t>
            </a:r>
            <a:r>
              <a:rPr lang="en-US" sz="2400" dirty="0">
                <a:solidFill>
                  <a:prstClr val="black"/>
                </a:solidFill>
              </a:rPr>
              <a:t>that business in the best possible position </a:t>
            </a:r>
            <a:r>
              <a:rPr lang="en-US" sz="2400" dirty="0" smtClean="0">
                <a:solidFill>
                  <a:prstClr val="black"/>
                </a:solidFill>
              </a:rPr>
              <a:t>to </a:t>
            </a:r>
          </a:p>
          <a:p>
            <a:r>
              <a:rPr lang="en-US" sz="2400" dirty="0" smtClean="0">
                <a:solidFill>
                  <a:prstClr val="black"/>
                </a:solidFill>
              </a:rPr>
              <a:t>take </a:t>
            </a:r>
            <a:r>
              <a:rPr lang="en-US" sz="2400" dirty="0">
                <a:solidFill>
                  <a:prstClr val="black"/>
                </a:solidFill>
              </a:rPr>
              <a:t>advantage of </a:t>
            </a:r>
            <a:r>
              <a:rPr lang="en-US" sz="2400" dirty="0" smtClean="0">
                <a:solidFill>
                  <a:prstClr val="black"/>
                </a:solidFill>
              </a:rPr>
              <a:t>every opportunity </a:t>
            </a:r>
            <a:r>
              <a:rPr lang="en-US" sz="2400" dirty="0">
                <a:solidFill>
                  <a:prstClr val="black"/>
                </a:solidFill>
              </a:rPr>
              <a:t>to </a:t>
            </a:r>
            <a:endParaRPr lang="en-US" sz="2400" dirty="0" smtClean="0">
              <a:solidFill>
                <a:prstClr val="black"/>
              </a:solidFill>
            </a:endParaRPr>
          </a:p>
          <a:p>
            <a:r>
              <a:rPr lang="en-US" sz="2400" dirty="0" smtClean="0">
                <a:solidFill>
                  <a:prstClr val="black"/>
                </a:solidFill>
              </a:rPr>
              <a:t>become </a:t>
            </a:r>
            <a:r>
              <a:rPr lang="en-US" sz="2400" dirty="0">
                <a:solidFill>
                  <a:prstClr val="black"/>
                </a:solidFill>
              </a:rPr>
              <a:t>as successful as possible. </a:t>
            </a:r>
          </a:p>
          <a:p>
            <a:r>
              <a:rPr lang="en-US" dirty="0">
                <a:solidFill>
                  <a:prstClr val="black"/>
                </a:solidFill>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What is an </a:t>
            </a:r>
            <a:r>
              <a:rPr lang="en-US" sz="3800" i="1" dirty="0" smtClean="0"/>
              <a:t>Entrepreneurial Librarian</a:t>
            </a:r>
            <a:r>
              <a:rPr lang="en-US" sz="3800" dirty="0" smtClean="0"/>
              <a:t>?</a:t>
            </a:r>
            <a:endParaRPr lang="en-US" sz="3800" dirty="0"/>
          </a:p>
        </p:txBody>
      </p:sp>
      <p:sp>
        <p:nvSpPr>
          <p:cNvPr id="4" name="TextBox 3"/>
          <p:cNvSpPr txBox="1"/>
          <p:nvPr/>
        </p:nvSpPr>
        <p:spPr>
          <a:xfrm>
            <a:off x="1524000" y="1752600"/>
            <a:ext cx="7315200" cy="4370427"/>
          </a:xfrm>
          <a:prstGeom prst="rect">
            <a:avLst/>
          </a:prstGeom>
          <a:noFill/>
        </p:spPr>
        <p:txBody>
          <a:bodyPr wrap="square" rtlCol="0">
            <a:spAutoFit/>
          </a:bodyPr>
          <a:lstStyle/>
          <a:p>
            <a:r>
              <a:rPr lang="en-US" sz="2400" dirty="0" smtClean="0">
                <a:solidFill>
                  <a:prstClr val="black"/>
                </a:solidFill>
              </a:rPr>
              <a:t>Focusing </a:t>
            </a:r>
            <a:r>
              <a:rPr lang="en-US" sz="2400" dirty="0">
                <a:solidFill>
                  <a:prstClr val="black"/>
                </a:solidFill>
              </a:rPr>
              <a:t>this on the library </a:t>
            </a:r>
            <a:r>
              <a:rPr lang="en-US" sz="2400" dirty="0" smtClean="0">
                <a:solidFill>
                  <a:prstClr val="black"/>
                </a:solidFill>
              </a:rPr>
              <a:t>world…</a:t>
            </a:r>
          </a:p>
          <a:p>
            <a:endParaRPr lang="en-US" sz="1400" dirty="0">
              <a:solidFill>
                <a:prstClr val="black"/>
              </a:solidFill>
            </a:endParaRPr>
          </a:p>
          <a:p>
            <a:r>
              <a:rPr lang="en-US" sz="2400" b="1" i="1" dirty="0">
                <a:solidFill>
                  <a:prstClr val="black"/>
                </a:solidFill>
              </a:rPr>
              <a:t>The </a:t>
            </a:r>
            <a:r>
              <a:rPr lang="en-US" sz="2400" b="1" i="1" dirty="0" smtClean="0">
                <a:solidFill>
                  <a:prstClr val="black"/>
                </a:solidFill>
              </a:rPr>
              <a:t>Successful Entrepreneurial </a:t>
            </a:r>
            <a:r>
              <a:rPr lang="en-US" sz="2400" b="1" i="1" dirty="0">
                <a:solidFill>
                  <a:prstClr val="black"/>
                </a:solidFill>
              </a:rPr>
              <a:t>Librarian</a:t>
            </a:r>
            <a:r>
              <a:rPr lang="en-US" sz="2400" dirty="0">
                <a:solidFill>
                  <a:prstClr val="black"/>
                </a:solidFill>
              </a:rPr>
              <a:t> </a:t>
            </a:r>
            <a:r>
              <a:rPr lang="en-US" sz="2400" dirty="0" smtClean="0">
                <a:solidFill>
                  <a:prstClr val="black"/>
                </a:solidFill>
              </a:rPr>
              <a:t>uses:</a:t>
            </a:r>
          </a:p>
          <a:p>
            <a:endParaRPr lang="en-US" sz="2400" dirty="0" smtClean="0">
              <a:solidFill>
                <a:prstClr val="black"/>
              </a:solidFill>
            </a:endParaRPr>
          </a:p>
          <a:p>
            <a:pPr algn="ctr"/>
            <a:r>
              <a:rPr lang="en-US" sz="2400" b="1" dirty="0" smtClean="0">
                <a:solidFill>
                  <a:prstClr val="black"/>
                </a:solidFill>
              </a:rPr>
              <a:t>creativity, strategic planning, </a:t>
            </a:r>
          </a:p>
          <a:p>
            <a:pPr algn="ctr"/>
            <a:r>
              <a:rPr lang="en-US" sz="2400" b="1" dirty="0" smtClean="0">
                <a:solidFill>
                  <a:prstClr val="black"/>
                </a:solidFill>
              </a:rPr>
              <a:t>targeted marketing and innovation, </a:t>
            </a:r>
          </a:p>
          <a:p>
            <a:endParaRPr lang="en-US" sz="2400" b="1" dirty="0" smtClean="0">
              <a:solidFill>
                <a:prstClr val="black"/>
              </a:solidFill>
            </a:endParaRPr>
          </a:p>
          <a:p>
            <a:r>
              <a:rPr lang="en-US" sz="2400" dirty="0" smtClean="0">
                <a:solidFill>
                  <a:prstClr val="black"/>
                </a:solidFill>
              </a:rPr>
              <a:t>and continually</a:t>
            </a:r>
            <a:r>
              <a:rPr lang="en-US" sz="2400" b="1" dirty="0" smtClean="0">
                <a:solidFill>
                  <a:prstClr val="black"/>
                </a:solidFill>
              </a:rPr>
              <a:t> </a:t>
            </a:r>
            <a:r>
              <a:rPr lang="en-US" sz="2400" dirty="0" smtClean="0">
                <a:solidFill>
                  <a:prstClr val="black"/>
                </a:solidFill>
              </a:rPr>
              <a:t>looks for ways to place their library in the best possible position to take advantage of opportunities to meet the needs of their community, both present and future,  and thereby be foundational in the success of the community they serve.</a:t>
            </a:r>
            <a:endParaRPr lang="en-US" sz="2000" dirty="0">
              <a:solidFill>
                <a:prstClr val="black"/>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An </a:t>
            </a:r>
            <a:r>
              <a:rPr lang="en-US" sz="3800" i="1" dirty="0" smtClean="0"/>
              <a:t>Entrepreneurial Librarian</a:t>
            </a:r>
            <a:endParaRPr lang="en-US" sz="3800" dirty="0"/>
          </a:p>
        </p:txBody>
      </p:sp>
      <p:sp>
        <p:nvSpPr>
          <p:cNvPr id="4" name="TextBox 3"/>
          <p:cNvSpPr txBox="1"/>
          <p:nvPr/>
        </p:nvSpPr>
        <p:spPr>
          <a:xfrm>
            <a:off x="1524000" y="1752600"/>
            <a:ext cx="7315200" cy="4154984"/>
          </a:xfrm>
          <a:prstGeom prst="rect">
            <a:avLst/>
          </a:prstGeom>
          <a:noFill/>
        </p:spPr>
        <p:txBody>
          <a:bodyPr wrap="square" rtlCol="0">
            <a:spAutoFit/>
          </a:bodyPr>
          <a:lstStyle/>
          <a:p>
            <a:r>
              <a:rPr lang="en-US" sz="2400" dirty="0" smtClean="0">
                <a:solidFill>
                  <a:prstClr val="black"/>
                </a:solidFill>
              </a:rPr>
              <a:t>Creates a library that is </a:t>
            </a:r>
            <a:r>
              <a:rPr lang="en-US" sz="2400" i="1" dirty="0" smtClean="0">
                <a:solidFill>
                  <a:prstClr val="black"/>
                </a:solidFill>
              </a:rPr>
              <a:t>foundational to the success of the community they serve</a:t>
            </a:r>
            <a:r>
              <a:rPr lang="en-US" sz="2400" dirty="0" smtClean="0">
                <a:solidFill>
                  <a:prstClr val="black"/>
                </a:solidFill>
              </a:rPr>
              <a:t>…your library’s success is tied directly to the success of your community. </a:t>
            </a:r>
          </a:p>
          <a:p>
            <a:endParaRPr lang="en-US" sz="2400" dirty="0" smtClean="0">
              <a:solidFill>
                <a:prstClr val="black"/>
              </a:solidFill>
            </a:endParaRPr>
          </a:p>
          <a:p>
            <a:r>
              <a:rPr lang="en-US" sz="2400" dirty="0" smtClean="0">
                <a:solidFill>
                  <a:prstClr val="black"/>
                </a:solidFill>
              </a:rPr>
              <a:t>Your library cannot succeed without taking it’s community with it. . . If your library is successful, your community must also be successful. </a:t>
            </a:r>
          </a:p>
          <a:p>
            <a:endParaRPr lang="en-US" sz="2400" dirty="0" smtClean="0">
              <a:solidFill>
                <a:prstClr val="black"/>
              </a:solidFill>
            </a:endParaRPr>
          </a:p>
          <a:p>
            <a:r>
              <a:rPr lang="en-US" sz="2400" dirty="0" smtClean="0">
                <a:solidFill>
                  <a:prstClr val="black"/>
                </a:solidFill>
              </a:rPr>
              <a:t>You do not dare allow your community to find a way to succeed without your library being involved in that success. </a:t>
            </a:r>
            <a:endParaRPr lang="en-US" sz="2000"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25 Common Characteristics of a Successful Entrepreneur</a:t>
            </a:r>
            <a:endParaRPr lang="en-US" sz="3200" dirty="0"/>
          </a:p>
        </p:txBody>
      </p:sp>
      <p:sp>
        <p:nvSpPr>
          <p:cNvPr id="4" name="TextBox 3"/>
          <p:cNvSpPr txBox="1"/>
          <p:nvPr/>
        </p:nvSpPr>
        <p:spPr>
          <a:xfrm>
            <a:off x="1143000" y="1447086"/>
            <a:ext cx="4114800" cy="4585871"/>
          </a:xfrm>
          <a:prstGeom prst="rect">
            <a:avLst/>
          </a:prstGeom>
          <a:noFill/>
        </p:spPr>
        <p:txBody>
          <a:bodyPr wrap="square" rtlCol="0">
            <a:spAutoFit/>
          </a:bodyPr>
          <a:lstStyle/>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Do what you enjoy.</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Take what you do seriously.</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Plan everything.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Manage money wisely.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 Ask for the sale.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Remember it's all about the customer. </a:t>
            </a:r>
          </a:p>
          <a:p>
            <a:pPr marL="342900" indent="-342900">
              <a:buFontTx/>
              <a:buAutoNum type="arabicPeriod"/>
            </a:pPr>
            <a:r>
              <a:rPr lang="en-US" sz="1600" dirty="0" smtClean="0">
                <a:solidFill>
                  <a:prstClr val="black"/>
                </a:solidFill>
                <a:latin typeface="Arial" pitchFamily="34" charset="0"/>
                <a:cs typeface="Arial" pitchFamily="34" charset="0"/>
              </a:rPr>
              <a:t>Become a shameless self-promoter. </a:t>
            </a:r>
            <a:r>
              <a:rPr lang="en-US" sz="1200" dirty="0" smtClean="0">
                <a:solidFill>
                  <a:prstClr val="black"/>
                </a:solidFill>
                <a:latin typeface="Arial" pitchFamily="34" charset="0"/>
                <a:cs typeface="Arial" pitchFamily="34" charset="0"/>
              </a:rPr>
              <a:t>(without becoming obnoxious). </a:t>
            </a:r>
            <a:endParaRPr lang="en-US" sz="1600" dirty="0" smtClean="0">
              <a:solidFill>
                <a:prstClr val="black"/>
              </a:solidFill>
              <a:latin typeface="Arial" pitchFamily="34" charset="0"/>
              <a:cs typeface="Arial" pitchFamily="34" charset="0"/>
            </a:endParaRP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Project a positive business image.</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Get to know your customers.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Level the playing field with technology.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Build a top-notch business team.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Become known as an expert. </a:t>
            </a:r>
          </a:p>
        </p:txBody>
      </p:sp>
      <p:sp>
        <p:nvSpPr>
          <p:cNvPr id="5" name="TextBox 4"/>
          <p:cNvSpPr txBox="1"/>
          <p:nvPr/>
        </p:nvSpPr>
        <p:spPr>
          <a:xfrm>
            <a:off x="5181600" y="1354753"/>
            <a:ext cx="3810000" cy="4893647"/>
          </a:xfrm>
          <a:prstGeom prst="rect">
            <a:avLst/>
          </a:prstGeom>
          <a:noFill/>
        </p:spPr>
        <p:txBody>
          <a:bodyPr wrap="square" rtlCol="0">
            <a:spAutoFit/>
          </a:bodyPr>
          <a:lstStyle/>
          <a:p>
            <a:pPr>
              <a:lnSpc>
                <a:spcPct val="150000"/>
              </a:lnSpc>
            </a:pPr>
            <a:r>
              <a:rPr lang="en-US" sz="1600" dirty="0" smtClean="0">
                <a:solidFill>
                  <a:prstClr val="black"/>
                </a:solidFill>
                <a:latin typeface="Arial" pitchFamily="34" charset="0"/>
                <a:cs typeface="Arial" pitchFamily="34" charset="0"/>
              </a:rPr>
              <a:t>13. Create a competitive advantage. </a:t>
            </a:r>
          </a:p>
          <a:p>
            <a:pPr>
              <a:lnSpc>
                <a:spcPct val="150000"/>
              </a:lnSpc>
            </a:pPr>
            <a:r>
              <a:rPr lang="en-US" sz="1600" dirty="0" smtClean="0">
                <a:solidFill>
                  <a:prstClr val="black"/>
                </a:solidFill>
                <a:latin typeface="Arial" pitchFamily="34" charset="0"/>
                <a:cs typeface="Arial" pitchFamily="34" charset="0"/>
              </a:rPr>
              <a:t>14. Invest in yourself.</a:t>
            </a:r>
          </a:p>
          <a:p>
            <a:pPr>
              <a:lnSpc>
                <a:spcPct val="150000"/>
              </a:lnSpc>
            </a:pPr>
            <a:r>
              <a:rPr lang="en-US" sz="1600" dirty="0" smtClean="0">
                <a:solidFill>
                  <a:prstClr val="black"/>
                </a:solidFill>
                <a:latin typeface="Arial" pitchFamily="34" charset="0"/>
                <a:cs typeface="Arial" pitchFamily="34" charset="0"/>
              </a:rPr>
              <a:t>15. Be accessible. </a:t>
            </a:r>
          </a:p>
          <a:p>
            <a:pPr>
              <a:lnSpc>
                <a:spcPct val="150000"/>
              </a:lnSpc>
            </a:pPr>
            <a:r>
              <a:rPr lang="en-US" sz="1600" dirty="0" smtClean="0">
                <a:solidFill>
                  <a:prstClr val="black"/>
                </a:solidFill>
                <a:latin typeface="Arial" pitchFamily="34" charset="0"/>
                <a:cs typeface="Arial" pitchFamily="34" charset="0"/>
              </a:rPr>
              <a:t>16. Build a rock-solid reputation. </a:t>
            </a:r>
          </a:p>
          <a:p>
            <a:pPr>
              <a:lnSpc>
                <a:spcPct val="150000"/>
              </a:lnSpc>
            </a:pPr>
            <a:r>
              <a:rPr lang="en-US" sz="1600" dirty="0" smtClean="0">
                <a:solidFill>
                  <a:prstClr val="black"/>
                </a:solidFill>
                <a:latin typeface="Arial" pitchFamily="34" charset="0"/>
                <a:cs typeface="Arial" pitchFamily="34" charset="0"/>
              </a:rPr>
              <a:t>17. Sell benefits. </a:t>
            </a:r>
          </a:p>
          <a:p>
            <a:pPr>
              <a:lnSpc>
                <a:spcPct val="150000"/>
              </a:lnSpc>
            </a:pPr>
            <a:r>
              <a:rPr lang="en-US" sz="1600" dirty="0" smtClean="0">
                <a:solidFill>
                  <a:prstClr val="black"/>
                </a:solidFill>
                <a:latin typeface="Arial" pitchFamily="34" charset="0"/>
                <a:cs typeface="Arial" pitchFamily="34" charset="0"/>
              </a:rPr>
              <a:t>18. Get involved.</a:t>
            </a:r>
          </a:p>
          <a:p>
            <a:pPr>
              <a:lnSpc>
                <a:spcPct val="150000"/>
              </a:lnSpc>
            </a:pPr>
            <a:r>
              <a:rPr lang="en-US" sz="1600" dirty="0" smtClean="0">
                <a:solidFill>
                  <a:prstClr val="black"/>
                </a:solidFill>
                <a:latin typeface="Arial" pitchFamily="34" charset="0"/>
                <a:cs typeface="Arial" pitchFamily="34" charset="0"/>
              </a:rPr>
              <a:t>19. Grab attention. </a:t>
            </a:r>
          </a:p>
          <a:p>
            <a:pPr>
              <a:lnSpc>
                <a:spcPct val="150000"/>
              </a:lnSpc>
            </a:pPr>
            <a:r>
              <a:rPr lang="en-US" sz="1600" dirty="0" smtClean="0">
                <a:solidFill>
                  <a:prstClr val="black"/>
                </a:solidFill>
                <a:latin typeface="Arial" pitchFamily="34" charset="0"/>
                <a:cs typeface="Arial" pitchFamily="34" charset="0"/>
              </a:rPr>
              <a:t>20. Master the art of negotiations. </a:t>
            </a:r>
          </a:p>
          <a:p>
            <a:pPr>
              <a:lnSpc>
                <a:spcPct val="150000"/>
              </a:lnSpc>
            </a:pPr>
            <a:r>
              <a:rPr lang="en-US" sz="1600" dirty="0" smtClean="0">
                <a:solidFill>
                  <a:prstClr val="black"/>
                </a:solidFill>
                <a:latin typeface="Arial" pitchFamily="34" charset="0"/>
                <a:cs typeface="Arial" pitchFamily="34" charset="0"/>
              </a:rPr>
              <a:t>21. Design Your workspace for success. </a:t>
            </a:r>
          </a:p>
          <a:p>
            <a:pPr>
              <a:lnSpc>
                <a:spcPct val="150000"/>
              </a:lnSpc>
            </a:pPr>
            <a:r>
              <a:rPr lang="en-US" sz="1600" dirty="0" smtClean="0">
                <a:solidFill>
                  <a:prstClr val="black"/>
                </a:solidFill>
                <a:latin typeface="Arial" pitchFamily="34" charset="0"/>
                <a:cs typeface="Arial" pitchFamily="34" charset="0"/>
              </a:rPr>
              <a:t>22. Get and stay organized. </a:t>
            </a:r>
          </a:p>
          <a:p>
            <a:pPr>
              <a:lnSpc>
                <a:spcPct val="150000"/>
              </a:lnSpc>
            </a:pPr>
            <a:r>
              <a:rPr lang="en-US" sz="1600" dirty="0" smtClean="0">
                <a:solidFill>
                  <a:prstClr val="black"/>
                </a:solidFill>
                <a:latin typeface="Arial" pitchFamily="34" charset="0"/>
                <a:cs typeface="Arial" pitchFamily="34" charset="0"/>
              </a:rPr>
              <a:t>23. Take time off. </a:t>
            </a:r>
          </a:p>
          <a:p>
            <a:pPr>
              <a:lnSpc>
                <a:spcPct val="150000"/>
              </a:lnSpc>
            </a:pPr>
            <a:r>
              <a:rPr lang="en-US" sz="1600" dirty="0" smtClean="0">
                <a:solidFill>
                  <a:prstClr val="black"/>
                </a:solidFill>
                <a:latin typeface="Arial" pitchFamily="34" charset="0"/>
                <a:cs typeface="Arial" pitchFamily="34" charset="0"/>
              </a:rPr>
              <a:t>24. Limit the number of hats you wear. </a:t>
            </a:r>
          </a:p>
          <a:p>
            <a:pPr>
              <a:lnSpc>
                <a:spcPct val="150000"/>
              </a:lnSpc>
            </a:pPr>
            <a:r>
              <a:rPr lang="en-US" sz="1600" dirty="0" smtClean="0">
                <a:solidFill>
                  <a:prstClr val="black"/>
                </a:solidFill>
                <a:latin typeface="Arial" pitchFamily="34" charset="0"/>
                <a:cs typeface="Arial" pitchFamily="34" charset="0"/>
              </a:rPr>
              <a:t>25. Follow-up constantly. </a:t>
            </a:r>
            <a:endParaRPr lang="en-US" sz="1600" dirty="0">
              <a:solidFill>
                <a:prstClr val="black"/>
              </a:solidFill>
              <a:latin typeface="Arial" pitchFamily="34" charset="0"/>
              <a:cs typeface="Arial" pitchFamily="34" charset="0"/>
            </a:endParaRPr>
          </a:p>
        </p:txBody>
      </p:sp>
      <p:sp>
        <p:nvSpPr>
          <p:cNvPr id="6" name="TextBox 5"/>
          <p:cNvSpPr txBox="1"/>
          <p:nvPr/>
        </p:nvSpPr>
        <p:spPr>
          <a:xfrm>
            <a:off x="1219200" y="6248400"/>
            <a:ext cx="7772400" cy="461665"/>
          </a:xfrm>
          <a:prstGeom prst="rect">
            <a:avLst/>
          </a:prstGeom>
          <a:noFill/>
        </p:spPr>
        <p:txBody>
          <a:bodyPr wrap="square" rtlCol="0">
            <a:spAutoFit/>
          </a:bodyPr>
          <a:lstStyle/>
          <a:p>
            <a:r>
              <a:rPr lang="en-US" sz="1200" i="1" dirty="0" smtClean="0">
                <a:solidFill>
                  <a:prstClr val="black"/>
                </a:solidFill>
              </a:rPr>
              <a:t>excerpted from the</a:t>
            </a:r>
            <a:r>
              <a:rPr lang="en-US" sz="1200" dirty="0" smtClean="0">
                <a:solidFill>
                  <a:prstClr val="black"/>
                </a:solidFill>
              </a:rPr>
              <a:t> </a:t>
            </a:r>
            <a:r>
              <a:rPr lang="en-US" sz="1200" b="1" dirty="0" smtClean="0">
                <a:solidFill>
                  <a:prstClr val="black"/>
                </a:solidFill>
              </a:rPr>
              <a:t>Ultimate Home Based Business Handbook </a:t>
            </a:r>
            <a:r>
              <a:rPr lang="en-US" sz="1200" i="1" dirty="0" smtClean="0">
                <a:solidFill>
                  <a:prstClr val="black"/>
                </a:solidFill>
              </a:rPr>
              <a:t>, by James Stephenson </a:t>
            </a:r>
            <a:r>
              <a:rPr lang="en-US" sz="1200" dirty="0" smtClean="0">
                <a:solidFill>
                  <a:prstClr val="black"/>
                </a:solidFill>
              </a:rPr>
              <a:t>as published on Enterpreneur.Com website  - Oct 2010.  http://www.entrepreneur.com/homebasedbiz/article200730.html</a:t>
            </a:r>
            <a:endParaRPr lang="en-US" sz="1200"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25 Common Characteristics of a Successful Entrepreneur</a:t>
            </a:r>
            <a:endParaRPr lang="en-US" sz="3200" dirty="0"/>
          </a:p>
        </p:txBody>
      </p:sp>
      <p:sp>
        <p:nvSpPr>
          <p:cNvPr id="4" name="TextBox 3"/>
          <p:cNvSpPr txBox="1"/>
          <p:nvPr/>
        </p:nvSpPr>
        <p:spPr>
          <a:xfrm>
            <a:off x="1143000" y="1447086"/>
            <a:ext cx="4114800" cy="4562788"/>
          </a:xfrm>
          <a:prstGeom prst="rect">
            <a:avLst/>
          </a:prstGeom>
          <a:noFill/>
        </p:spPr>
        <p:txBody>
          <a:bodyPr wrap="square" rtlCol="0">
            <a:spAutoFit/>
          </a:bodyPr>
          <a:lstStyle/>
          <a:p>
            <a:pPr marL="342900" indent="-342900">
              <a:lnSpc>
                <a:spcPct val="150000"/>
              </a:lnSpc>
              <a:buFontTx/>
              <a:buAutoNum type="arabicPeriod"/>
            </a:pPr>
            <a:r>
              <a:rPr lang="en-US" sz="1600" b="1" dirty="0" smtClean="0">
                <a:solidFill>
                  <a:srgbClr val="FF0000"/>
                </a:solidFill>
                <a:latin typeface="Arial" pitchFamily="34" charset="0"/>
                <a:cs typeface="Arial" pitchFamily="34" charset="0"/>
              </a:rPr>
              <a:t>Do what you enjoy.</a:t>
            </a:r>
          </a:p>
          <a:p>
            <a:pPr marL="342900" indent="-342900">
              <a:lnSpc>
                <a:spcPct val="150000"/>
              </a:lnSpc>
              <a:buFontTx/>
              <a:buAutoNum type="arabicPeriod"/>
            </a:pPr>
            <a:r>
              <a:rPr lang="en-US" sz="1600" b="1" dirty="0" smtClean="0">
                <a:solidFill>
                  <a:srgbClr val="FF0000"/>
                </a:solidFill>
                <a:latin typeface="Arial" pitchFamily="34" charset="0"/>
                <a:cs typeface="Arial" pitchFamily="34" charset="0"/>
              </a:rPr>
              <a:t>Take what you do seriously.</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Plan everything.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Manage money wisely.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 Ask for the sale. </a:t>
            </a:r>
          </a:p>
          <a:p>
            <a:pPr marL="342900" indent="-342900">
              <a:lnSpc>
                <a:spcPct val="150000"/>
              </a:lnSpc>
              <a:buFontTx/>
              <a:buAutoNum type="arabicPeriod"/>
            </a:pPr>
            <a:r>
              <a:rPr lang="en-US" sz="1500" b="1" dirty="0" smtClean="0">
                <a:solidFill>
                  <a:srgbClr val="FF0000"/>
                </a:solidFill>
                <a:latin typeface="Arial" pitchFamily="34" charset="0"/>
                <a:cs typeface="Arial" pitchFamily="34" charset="0"/>
              </a:rPr>
              <a:t>Remember it's all about the customer. </a:t>
            </a:r>
          </a:p>
          <a:p>
            <a:pPr marL="342900" indent="-342900">
              <a:buFontTx/>
              <a:buAutoNum type="arabicPeriod"/>
            </a:pPr>
            <a:r>
              <a:rPr lang="en-US" sz="1600" b="1" dirty="0" smtClean="0">
                <a:solidFill>
                  <a:srgbClr val="FF0000"/>
                </a:solidFill>
                <a:latin typeface="Arial" pitchFamily="34" charset="0"/>
                <a:cs typeface="Arial" pitchFamily="34" charset="0"/>
              </a:rPr>
              <a:t>Become a shameless self-promoter. </a:t>
            </a:r>
            <a:r>
              <a:rPr lang="en-US" sz="1200" dirty="0" smtClean="0">
                <a:solidFill>
                  <a:srgbClr val="FF0000"/>
                </a:solidFill>
                <a:latin typeface="Arial" pitchFamily="34" charset="0"/>
                <a:cs typeface="Arial" pitchFamily="34" charset="0"/>
              </a:rPr>
              <a:t>(without becoming obnoxious). </a:t>
            </a:r>
            <a:endParaRPr lang="en-US" sz="1600" dirty="0" smtClean="0">
              <a:solidFill>
                <a:srgbClr val="FF0000"/>
              </a:solidFill>
              <a:latin typeface="Arial" pitchFamily="34" charset="0"/>
              <a:cs typeface="Arial" pitchFamily="34" charset="0"/>
            </a:endParaRP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Project a positive business image.</a:t>
            </a:r>
          </a:p>
          <a:p>
            <a:pPr marL="342900" indent="-342900">
              <a:lnSpc>
                <a:spcPct val="150000"/>
              </a:lnSpc>
              <a:buFontTx/>
              <a:buAutoNum type="arabicPeriod"/>
            </a:pPr>
            <a:r>
              <a:rPr lang="en-US" sz="1600" b="1" dirty="0" smtClean="0">
                <a:solidFill>
                  <a:srgbClr val="FF0000"/>
                </a:solidFill>
                <a:latin typeface="Arial" pitchFamily="34" charset="0"/>
                <a:cs typeface="Arial" pitchFamily="34" charset="0"/>
              </a:rPr>
              <a:t>Get to know your customers.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Level the playing field with technology.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Build a top-notch business team.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Become known as an expert. </a:t>
            </a:r>
          </a:p>
        </p:txBody>
      </p:sp>
      <p:sp>
        <p:nvSpPr>
          <p:cNvPr id="5" name="TextBox 4"/>
          <p:cNvSpPr txBox="1"/>
          <p:nvPr/>
        </p:nvSpPr>
        <p:spPr>
          <a:xfrm>
            <a:off x="5181600" y="1354753"/>
            <a:ext cx="3810000" cy="4893647"/>
          </a:xfrm>
          <a:prstGeom prst="rect">
            <a:avLst/>
          </a:prstGeom>
          <a:noFill/>
        </p:spPr>
        <p:txBody>
          <a:bodyPr wrap="square" rtlCol="0">
            <a:spAutoFit/>
          </a:bodyPr>
          <a:lstStyle/>
          <a:p>
            <a:pPr>
              <a:lnSpc>
                <a:spcPct val="150000"/>
              </a:lnSpc>
            </a:pPr>
            <a:r>
              <a:rPr lang="en-US" sz="1600" dirty="0" smtClean="0">
                <a:solidFill>
                  <a:prstClr val="black"/>
                </a:solidFill>
                <a:latin typeface="Arial" pitchFamily="34" charset="0"/>
                <a:cs typeface="Arial" pitchFamily="34" charset="0"/>
              </a:rPr>
              <a:t>13. Create a competitive advantage. </a:t>
            </a:r>
          </a:p>
          <a:p>
            <a:pPr>
              <a:lnSpc>
                <a:spcPct val="150000"/>
              </a:lnSpc>
            </a:pPr>
            <a:r>
              <a:rPr lang="en-US" sz="1600" dirty="0" smtClean="0">
                <a:solidFill>
                  <a:prstClr val="black"/>
                </a:solidFill>
                <a:latin typeface="Arial" pitchFamily="34" charset="0"/>
                <a:cs typeface="Arial" pitchFamily="34" charset="0"/>
              </a:rPr>
              <a:t>14. Invest in yourself.</a:t>
            </a:r>
          </a:p>
          <a:p>
            <a:pPr>
              <a:lnSpc>
                <a:spcPct val="150000"/>
              </a:lnSpc>
            </a:pPr>
            <a:r>
              <a:rPr lang="en-US" sz="1600" b="1" dirty="0" smtClean="0">
                <a:solidFill>
                  <a:srgbClr val="FF0000"/>
                </a:solidFill>
                <a:latin typeface="Arial" pitchFamily="34" charset="0"/>
                <a:cs typeface="Arial" pitchFamily="34" charset="0"/>
              </a:rPr>
              <a:t>15. Be accessible. </a:t>
            </a:r>
          </a:p>
          <a:p>
            <a:pPr>
              <a:lnSpc>
                <a:spcPct val="150000"/>
              </a:lnSpc>
            </a:pPr>
            <a:r>
              <a:rPr lang="en-US" sz="1600" dirty="0" smtClean="0">
                <a:solidFill>
                  <a:prstClr val="black"/>
                </a:solidFill>
                <a:latin typeface="Arial" pitchFamily="34" charset="0"/>
                <a:cs typeface="Arial" pitchFamily="34" charset="0"/>
              </a:rPr>
              <a:t>16. Build a rock-solid reputation. </a:t>
            </a:r>
          </a:p>
          <a:p>
            <a:pPr>
              <a:lnSpc>
                <a:spcPct val="150000"/>
              </a:lnSpc>
            </a:pPr>
            <a:r>
              <a:rPr lang="en-US" sz="1600" dirty="0" smtClean="0">
                <a:solidFill>
                  <a:prstClr val="black"/>
                </a:solidFill>
                <a:latin typeface="Arial" pitchFamily="34" charset="0"/>
                <a:cs typeface="Arial" pitchFamily="34" charset="0"/>
              </a:rPr>
              <a:t>17. Sell benefits. </a:t>
            </a:r>
          </a:p>
          <a:p>
            <a:pPr>
              <a:lnSpc>
                <a:spcPct val="150000"/>
              </a:lnSpc>
            </a:pPr>
            <a:r>
              <a:rPr lang="en-US" sz="1600" b="1" dirty="0" smtClean="0">
                <a:solidFill>
                  <a:srgbClr val="FF0000"/>
                </a:solidFill>
                <a:latin typeface="Arial" pitchFamily="34" charset="0"/>
                <a:cs typeface="Arial" pitchFamily="34" charset="0"/>
              </a:rPr>
              <a:t>18. Get involved.</a:t>
            </a:r>
          </a:p>
          <a:p>
            <a:pPr>
              <a:lnSpc>
                <a:spcPct val="150000"/>
              </a:lnSpc>
            </a:pPr>
            <a:r>
              <a:rPr lang="en-US" sz="1600" dirty="0" smtClean="0">
                <a:solidFill>
                  <a:prstClr val="black"/>
                </a:solidFill>
                <a:latin typeface="Arial" pitchFamily="34" charset="0"/>
                <a:cs typeface="Arial" pitchFamily="34" charset="0"/>
              </a:rPr>
              <a:t>19. Grab attention. </a:t>
            </a:r>
          </a:p>
          <a:p>
            <a:pPr>
              <a:lnSpc>
                <a:spcPct val="150000"/>
              </a:lnSpc>
            </a:pPr>
            <a:r>
              <a:rPr lang="en-US" sz="1600" dirty="0" smtClean="0">
                <a:solidFill>
                  <a:prstClr val="black"/>
                </a:solidFill>
                <a:latin typeface="Arial" pitchFamily="34" charset="0"/>
                <a:cs typeface="Arial" pitchFamily="34" charset="0"/>
              </a:rPr>
              <a:t>20. Master the art of negotiations. </a:t>
            </a:r>
          </a:p>
          <a:p>
            <a:pPr>
              <a:lnSpc>
                <a:spcPct val="150000"/>
              </a:lnSpc>
            </a:pPr>
            <a:r>
              <a:rPr lang="en-US" sz="1600" dirty="0" smtClean="0">
                <a:solidFill>
                  <a:prstClr val="black"/>
                </a:solidFill>
                <a:latin typeface="Arial" pitchFamily="34" charset="0"/>
                <a:cs typeface="Arial" pitchFamily="34" charset="0"/>
              </a:rPr>
              <a:t>21. Design your workspace for success. </a:t>
            </a:r>
          </a:p>
          <a:p>
            <a:pPr>
              <a:lnSpc>
                <a:spcPct val="150000"/>
              </a:lnSpc>
            </a:pPr>
            <a:r>
              <a:rPr lang="en-US" sz="1600" dirty="0" smtClean="0">
                <a:solidFill>
                  <a:prstClr val="black"/>
                </a:solidFill>
                <a:latin typeface="Arial" pitchFamily="34" charset="0"/>
                <a:cs typeface="Arial" pitchFamily="34" charset="0"/>
              </a:rPr>
              <a:t>22. Get and stay organized. </a:t>
            </a:r>
          </a:p>
          <a:p>
            <a:pPr>
              <a:lnSpc>
                <a:spcPct val="150000"/>
              </a:lnSpc>
            </a:pPr>
            <a:r>
              <a:rPr lang="en-US" sz="1600" dirty="0" smtClean="0">
                <a:solidFill>
                  <a:prstClr val="black"/>
                </a:solidFill>
                <a:latin typeface="Arial" pitchFamily="34" charset="0"/>
                <a:cs typeface="Arial" pitchFamily="34" charset="0"/>
              </a:rPr>
              <a:t>23. Take time off. </a:t>
            </a:r>
          </a:p>
          <a:p>
            <a:pPr>
              <a:lnSpc>
                <a:spcPct val="150000"/>
              </a:lnSpc>
            </a:pPr>
            <a:r>
              <a:rPr lang="en-US" sz="1600" dirty="0" smtClean="0">
                <a:solidFill>
                  <a:prstClr val="black"/>
                </a:solidFill>
                <a:latin typeface="Arial" pitchFamily="34" charset="0"/>
                <a:cs typeface="Arial" pitchFamily="34" charset="0"/>
              </a:rPr>
              <a:t>24. Limit the number of hats you wear. </a:t>
            </a:r>
          </a:p>
          <a:p>
            <a:pPr>
              <a:lnSpc>
                <a:spcPct val="150000"/>
              </a:lnSpc>
            </a:pPr>
            <a:r>
              <a:rPr lang="en-US" sz="1600" dirty="0" smtClean="0">
                <a:solidFill>
                  <a:prstClr val="black"/>
                </a:solidFill>
                <a:latin typeface="Arial" pitchFamily="34" charset="0"/>
                <a:cs typeface="Arial" pitchFamily="34" charset="0"/>
              </a:rPr>
              <a:t>25. Follow-up constantly. </a:t>
            </a:r>
            <a:endParaRPr lang="en-US" sz="1600" dirty="0">
              <a:solidFill>
                <a:prstClr val="black"/>
              </a:solidFill>
              <a:latin typeface="Arial" pitchFamily="34" charset="0"/>
              <a:cs typeface="Arial" pitchFamily="34" charset="0"/>
            </a:endParaRPr>
          </a:p>
        </p:txBody>
      </p:sp>
      <p:sp>
        <p:nvSpPr>
          <p:cNvPr id="6" name="TextBox 5"/>
          <p:cNvSpPr txBox="1"/>
          <p:nvPr/>
        </p:nvSpPr>
        <p:spPr>
          <a:xfrm>
            <a:off x="1219200" y="6248400"/>
            <a:ext cx="7772400" cy="461665"/>
          </a:xfrm>
          <a:prstGeom prst="rect">
            <a:avLst/>
          </a:prstGeom>
          <a:noFill/>
        </p:spPr>
        <p:txBody>
          <a:bodyPr wrap="square" rtlCol="0">
            <a:spAutoFit/>
          </a:bodyPr>
          <a:lstStyle/>
          <a:p>
            <a:r>
              <a:rPr lang="en-US" sz="1200" i="1" dirty="0" smtClean="0">
                <a:solidFill>
                  <a:prstClr val="black"/>
                </a:solidFill>
              </a:rPr>
              <a:t>excerpted from the</a:t>
            </a:r>
            <a:r>
              <a:rPr lang="en-US" sz="1200" dirty="0" smtClean="0">
                <a:solidFill>
                  <a:prstClr val="black"/>
                </a:solidFill>
              </a:rPr>
              <a:t> </a:t>
            </a:r>
            <a:r>
              <a:rPr lang="en-US" sz="1200" b="1" dirty="0" smtClean="0">
                <a:solidFill>
                  <a:prstClr val="black"/>
                </a:solidFill>
              </a:rPr>
              <a:t>Ultimate Home Based Business Handbook </a:t>
            </a:r>
            <a:r>
              <a:rPr lang="en-US" sz="1200" i="1" dirty="0" smtClean="0">
                <a:solidFill>
                  <a:prstClr val="black"/>
                </a:solidFill>
              </a:rPr>
              <a:t>, by James Stephenson </a:t>
            </a:r>
            <a:r>
              <a:rPr lang="en-US" sz="1200" dirty="0" smtClean="0">
                <a:solidFill>
                  <a:prstClr val="black"/>
                </a:solidFill>
              </a:rPr>
              <a:t>as published on Enterpreneur.Com website  - Oct 2010.  http://www.entrepreneur.com/homebasedbiz/article200730.html</a:t>
            </a:r>
            <a:endParaRPr lang="en-US" sz="12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25 Common Characteristics of a Successful Entrepreneur</a:t>
            </a:r>
            <a:endParaRPr lang="en-US" sz="3200" dirty="0"/>
          </a:p>
        </p:txBody>
      </p:sp>
      <p:sp>
        <p:nvSpPr>
          <p:cNvPr id="4" name="TextBox 3"/>
          <p:cNvSpPr txBox="1"/>
          <p:nvPr/>
        </p:nvSpPr>
        <p:spPr>
          <a:xfrm>
            <a:off x="1143000" y="1447086"/>
            <a:ext cx="4114800" cy="4585871"/>
          </a:xfrm>
          <a:prstGeom prst="rect">
            <a:avLst/>
          </a:prstGeom>
          <a:noFill/>
        </p:spPr>
        <p:txBody>
          <a:bodyPr wrap="square" rtlCol="0">
            <a:spAutoFit/>
          </a:bodyPr>
          <a:lstStyle/>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Do what you enjoy.</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Take what you do seriously.</a:t>
            </a:r>
          </a:p>
          <a:p>
            <a:pPr marL="342900" indent="-342900">
              <a:lnSpc>
                <a:spcPct val="150000"/>
              </a:lnSpc>
              <a:buFontTx/>
              <a:buAutoNum type="arabicPeriod"/>
            </a:pPr>
            <a:r>
              <a:rPr lang="en-US" sz="1600" b="1" dirty="0" smtClean="0">
                <a:solidFill>
                  <a:srgbClr val="FF0000"/>
                </a:solidFill>
                <a:latin typeface="Arial" pitchFamily="34" charset="0"/>
                <a:cs typeface="Arial" pitchFamily="34" charset="0"/>
              </a:rPr>
              <a:t>Plan everything.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Manage money wisely. </a:t>
            </a:r>
          </a:p>
          <a:p>
            <a:pPr marL="342900" indent="-342900">
              <a:lnSpc>
                <a:spcPct val="150000"/>
              </a:lnSpc>
              <a:buFontTx/>
              <a:buAutoNum type="arabicPeriod"/>
            </a:pPr>
            <a:r>
              <a:rPr lang="en-US" sz="1600" b="1" dirty="0" smtClean="0">
                <a:solidFill>
                  <a:srgbClr val="FF0000"/>
                </a:solidFill>
                <a:latin typeface="Arial" pitchFamily="34" charset="0"/>
                <a:cs typeface="Arial" pitchFamily="34" charset="0"/>
              </a:rPr>
              <a:t> Ask for the sale</a:t>
            </a:r>
            <a:r>
              <a:rPr lang="en-US" sz="1600" dirty="0" smtClean="0">
                <a:solidFill>
                  <a:srgbClr val="FF0000"/>
                </a:solidFill>
                <a:latin typeface="Arial" pitchFamily="34" charset="0"/>
                <a:cs typeface="Arial" pitchFamily="34" charset="0"/>
              </a:rPr>
              <a:t>.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Remember it's all about the customer. </a:t>
            </a:r>
          </a:p>
          <a:p>
            <a:pPr marL="342900" indent="-342900">
              <a:buFontTx/>
              <a:buAutoNum type="arabicPeriod"/>
            </a:pPr>
            <a:r>
              <a:rPr lang="en-US" sz="1600" dirty="0" smtClean="0">
                <a:solidFill>
                  <a:prstClr val="black"/>
                </a:solidFill>
                <a:latin typeface="Arial" pitchFamily="34" charset="0"/>
                <a:cs typeface="Arial" pitchFamily="34" charset="0"/>
              </a:rPr>
              <a:t>Become a shameless self-promoter. </a:t>
            </a:r>
            <a:r>
              <a:rPr lang="en-US" sz="1200" dirty="0" smtClean="0">
                <a:solidFill>
                  <a:prstClr val="black"/>
                </a:solidFill>
                <a:latin typeface="Arial" pitchFamily="34" charset="0"/>
                <a:cs typeface="Arial" pitchFamily="34" charset="0"/>
              </a:rPr>
              <a:t>(without becoming obnoxious). </a:t>
            </a:r>
            <a:endParaRPr lang="en-US" sz="1600" dirty="0" smtClean="0">
              <a:solidFill>
                <a:prstClr val="black"/>
              </a:solidFill>
              <a:latin typeface="Arial" pitchFamily="34" charset="0"/>
              <a:cs typeface="Arial" pitchFamily="34" charset="0"/>
            </a:endParaRPr>
          </a:p>
          <a:p>
            <a:pPr marL="342900" indent="-342900">
              <a:lnSpc>
                <a:spcPct val="150000"/>
              </a:lnSpc>
              <a:buFontTx/>
              <a:buAutoNum type="arabicPeriod"/>
            </a:pPr>
            <a:r>
              <a:rPr lang="en-US" sz="1600" b="1" dirty="0" smtClean="0">
                <a:solidFill>
                  <a:srgbClr val="FF0000"/>
                </a:solidFill>
                <a:latin typeface="Arial" pitchFamily="34" charset="0"/>
                <a:cs typeface="Arial" pitchFamily="34" charset="0"/>
              </a:rPr>
              <a:t>Project a positive business image.</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Get to know your customers.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Level the playing field with technology. </a:t>
            </a:r>
          </a:p>
          <a:p>
            <a:pPr marL="342900" indent="-342900">
              <a:lnSpc>
                <a:spcPct val="150000"/>
              </a:lnSpc>
              <a:buFontTx/>
              <a:buAutoNum type="arabicPeriod"/>
            </a:pPr>
            <a:r>
              <a:rPr lang="en-US" sz="1600" dirty="0" smtClean="0">
                <a:solidFill>
                  <a:prstClr val="black"/>
                </a:solidFill>
                <a:latin typeface="Arial" pitchFamily="34" charset="0"/>
                <a:cs typeface="Arial" pitchFamily="34" charset="0"/>
              </a:rPr>
              <a:t>Build a top-notch business team. </a:t>
            </a:r>
          </a:p>
          <a:p>
            <a:pPr marL="342900" indent="-342900">
              <a:lnSpc>
                <a:spcPct val="150000"/>
              </a:lnSpc>
              <a:buFontTx/>
              <a:buAutoNum type="arabicPeriod"/>
            </a:pPr>
            <a:r>
              <a:rPr lang="en-US" sz="1600" b="1" dirty="0" smtClean="0">
                <a:solidFill>
                  <a:srgbClr val="FF0000"/>
                </a:solidFill>
                <a:latin typeface="Arial" pitchFamily="34" charset="0"/>
                <a:cs typeface="Arial" pitchFamily="34" charset="0"/>
              </a:rPr>
              <a:t>Become known as an expert. </a:t>
            </a:r>
          </a:p>
        </p:txBody>
      </p:sp>
      <p:sp>
        <p:nvSpPr>
          <p:cNvPr id="5" name="TextBox 4"/>
          <p:cNvSpPr txBox="1"/>
          <p:nvPr/>
        </p:nvSpPr>
        <p:spPr>
          <a:xfrm>
            <a:off x="5181600" y="1354753"/>
            <a:ext cx="3810000" cy="4824398"/>
          </a:xfrm>
          <a:prstGeom prst="rect">
            <a:avLst/>
          </a:prstGeom>
          <a:noFill/>
        </p:spPr>
        <p:txBody>
          <a:bodyPr wrap="square" rtlCol="0">
            <a:spAutoFit/>
          </a:bodyPr>
          <a:lstStyle/>
          <a:p>
            <a:pPr>
              <a:lnSpc>
                <a:spcPct val="150000"/>
              </a:lnSpc>
            </a:pPr>
            <a:r>
              <a:rPr lang="en-US" sz="1600" dirty="0" smtClean="0">
                <a:solidFill>
                  <a:prstClr val="black"/>
                </a:solidFill>
                <a:latin typeface="Arial" pitchFamily="34" charset="0"/>
                <a:cs typeface="Arial" pitchFamily="34" charset="0"/>
              </a:rPr>
              <a:t>13. Create a competitive advantage. </a:t>
            </a:r>
          </a:p>
          <a:p>
            <a:pPr>
              <a:lnSpc>
                <a:spcPct val="150000"/>
              </a:lnSpc>
            </a:pPr>
            <a:r>
              <a:rPr lang="en-US" sz="1600" dirty="0" smtClean="0">
                <a:solidFill>
                  <a:prstClr val="black"/>
                </a:solidFill>
                <a:latin typeface="Arial" pitchFamily="34" charset="0"/>
                <a:cs typeface="Arial" pitchFamily="34" charset="0"/>
              </a:rPr>
              <a:t>14. Invest in yourself.</a:t>
            </a:r>
          </a:p>
          <a:p>
            <a:pPr>
              <a:lnSpc>
                <a:spcPct val="150000"/>
              </a:lnSpc>
            </a:pPr>
            <a:r>
              <a:rPr lang="en-US" sz="1600" dirty="0" smtClean="0">
                <a:solidFill>
                  <a:prstClr val="black"/>
                </a:solidFill>
                <a:latin typeface="Arial" pitchFamily="34" charset="0"/>
                <a:cs typeface="Arial" pitchFamily="34" charset="0"/>
              </a:rPr>
              <a:t>15. Be accessible. </a:t>
            </a:r>
          </a:p>
          <a:p>
            <a:pPr>
              <a:lnSpc>
                <a:spcPct val="150000"/>
              </a:lnSpc>
            </a:pPr>
            <a:r>
              <a:rPr lang="en-US" sz="1600" dirty="0" smtClean="0">
                <a:solidFill>
                  <a:prstClr val="black"/>
                </a:solidFill>
                <a:latin typeface="Arial" pitchFamily="34" charset="0"/>
                <a:cs typeface="Arial" pitchFamily="34" charset="0"/>
              </a:rPr>
              <a:t>16. Build a rock-solid reputation. </a:t>
            </a:r>
          </a:p>
          <a:p>
            <a:pPr>
              <a:lnSpc>
                <a:spcPct val="150000"/>
              </a:lnSpc>
            </a:pPr>
            <a:r>
              <a:rPr lang="en-US" sz="1600" dirty="0" smtClean="0">
                <a:solidFill>
                  <a:prstClr val="black"/>
                </a:solidFill>
                <a:latin typeface="Arial" pitchFamily="34" charset="0"/>
                <a:cs typeface="Arial" pitchFamily="34" charset="0"/>
              </a:rPr>
              <a:t>17. Sell the benefits. </a:t>
            </a:r>
          </a:p>
          <a:p>
            <a:pPr>
              <a:lnSpc>
                <a:spcPct val="150000"/>
              </a:lnSpc>
            </a:pPr>
            <a:r>
              <a:rPr lang="en-US" sz="1600" dirty="0" smtClean="0">
                <a:solidFill>
                  <a:prstClr val="black"/>
                </a:solidFill>
                <a:latin typeface="Arial" pitchFamily="34" charset="0"/>
                <a:cs typeface="Arial" pitchFamily="34" charset="0"/>
              </a:rPr>
              <a:t>18. Get involved.</a:t>
            </a:r>
          </a:p>
          <a:p>
            <a:pPr>
              <a:lnSpc>
                <a:spcPct val="150000"/>
              </a:lnSpc>
            </a:pPr>
            <a:r>
              <a:rPr lang="en-US" sz="1600" dirty="0" smtClean="0">
                <a:solidFill>
                  <a:prstClr val="black"/>
                </a:solidFill>
                <a:latin typeface="Arial" pitchFamily="34" charset="0"/>
                <a:cs typeface="Arial" pitchFamily="34" charset="0"/>
              </a:rPr>
              <a:t>19. Grab attention. </a:t>
            </a:r>
          </a:p>
          <a:p>
            <a:pPr>
              <a:lnSpc>
                <a:spcPct val="150000"/>
              </a:lnSpc>
            </a:pPr>
            <a:r>
              <a:rPr lang="en-US" sz="1600" dirty="0" smtClean="0">
                <a:solidFill>
                  <a:prstClr val="black"/>
                </a:solidFill>
                <a:latin typeface="Arial" pitchFamily="34" charset="0"/>
                <a:cs typeface="Arial" pitchFamily="34" charset="0"/>
              </a:rPr>
              <a:t>20. Master the art of negotiations. </a:t>
            </a:r>
          </a:p>
          <a:p>
            <a:pPr>
              <a:lnSpc>
                <a:spcPct val="150000"/>
              </a:lnSpc>
            </a:pPr>
            <a:r>
              <a:rPr lang="en-US" sz="1500" b="1" dirty="0" smtClean="0">
                <a:solidFill>
                  <a:srgbClr val="FF0000"/>
                </a:solidFill>
                <a:latin typeface="Arial" pitchFamily="34" charset="0"/>
                <a:cs typeface="Arial" pitchFamily="34" charset="0"/>
              </a:rPr>
              <a:t>21. Design your workspace for success</a:t>
            </a:r>
            <a:r>
              <a:rPr lang="en-US" sz="1500" dirty="0" smtClean="0">
                <a:solidFill>
                  <a:srgbClr val="FF0000"/>
                </a:solidFill>
                <a:latin typeface="Arial" pitchFamily="34" charset="0"/>
                <a:cs typeface="Arial" pitchFamily="34" charset="0"/>
              </a:rPr>
              <a:t>. </a:t>
            </a:r>
          </a:p>
          <a:p>
            <a:pPr>
              <a:lnSpc>
                <a:spcPct val="150000"/>
              </a:lnSpc>
            </a:pPr>
            <a:r>
              <a:rPr lang="en-US" sz="1600" dirty="0" smtClean="0">
                <a:solidFill>
                  <a:prstClr val="black"/>
                </a:solidFill>
                <a:latin typeface="Arial" pitchFamily="34" charset="0"/>
                <a:cs typeface="Arial" pitchFamily="34" charset="0"/>
              </a:rPr>
              <a:t>22. Get and stay organized. </a:t>
            </a:r>
          </a:p>
          <a:p>
            <a:pPr>
              <a:lnSpc>
                <a:spcPct val="150000"/>
              </a:lnSpc>
            </a:pPr>
            <a:r>
              <a:rPr lang="en-US" sz="1500" b="1" dirty="0" smtClean="0">
                <a:solidFill>
                  <a:srgbClr val="FF0000"/>
                </a:solidFill>
                <a:latin typeface="Arial" pitchFamily="34" charset="0"/>
                <a:cs typeface="Arial" pitchFamily="34" charset="0"/>
              </a:rPr>
              <a:t>23. Take time off. </a:t>
            </a:r>
          </a:p>
          <a:p>
            <a:pPr>
              <a:lnSpc>
                <a:spcPct val="150000"/>
              </a:lnSpc>
            </a:pPr>
            <a:r>
              <a:rPr lang="en-US" sz="1500" b="1" dirty="0" smtClean="0">
                <a:solidFill>
                  <a:srgbClr val="FF0000"/>
                </a:solidFill>
                <a:latin typeface="Arial" pitchFamily="34" charset="0"/>
                <a:cs typeface="Arial" pitchFamily="34" charset="0"/>
              </a:rPr>
              <a:t>24. Limit the number of hats you wear. </a:t>
            </a:r>
          </a:p>
          <a:p>
            <a:pPr>
              <a:lnSpc>
                <a:spcPct val="150000"/>
              </a:lnSpc>
            </a:pPr>
            <a:r>
              <a:rPr lang="en-US" sz="1600" dirty="0" smtClean="0">
                <a:solidFill>
                  <a:prstClr val="black"/>
                </a:solidFill>
                <a:latin typeface="Arial" pitchFamily="34" charset="0"/>
                <a:cs typeface="Arial" pitchFamily="34" charset="0"/>
              </a:rPr>
              <a:t>25. Follow-up constantly. </a:t>
            </a:r>
            <a:endParaRPr lang="en-US" sz="1600" dirty="0">
              <a:solidFill>
                <a:prstClr val="black"/>
              </a:solidFill>
              <a:latin typeface="Arial" pitchFamily="34" charset="0"/>
              <a:cs typeface="Arial" pitchFamily="34" charset="0"/>
            </a:endParaRPr>
          </a:p>
        </p:txBody>
      </p:sp>
      <p:sp>
        <p:nvSpPr>
          <p:cNvPr id="6" name="TextBox 5"/>
          <p:cNvSpPr txBox="1"/>
          <p:nvPr/>
        </p:nvSpPr>
        <p:spPr>
          <a:xfrm>
            <a:off x="1219200" y="6248400"/>
            <a:ext cx="7772400" cy="461665"/>
          </a:xfrm>
          <a:prstGeom prst="rect">
            <a:avLst/>
          </a:prstGeom>
          <a:noFill/>
        </p:spPr>
        <p:txBody>
          <a:bodyPr wrap="square" rtlCol="0">
            <a:spAutoFit/>
          </a:bodyPr>
          <a:lstStyle/>
          <a:p>
            <a:r>
              <a:rPr lang="en-US" sz="1200" i="1" dirty="0" smtClean="0">
                <a:solidFill>
                  <a:prstClr val="black"/>
                </a:solidFill>
              </a:rPr>
              <a:t>excerpted from the</a:t>
            </a:r>
            <a:r>
              <a:rPr lang="en-US" sz="1200" dirty="0" smtClean="0">
                <a:solidFill>
                  <a:prstClr val="black"/>
                </a:solidFill>
              </a:rPr>
              <a:t> </a:t>
            </a:r>
            <a:r>
              <a:rPr lang="en-US" sz="1200" b="1" dirty="0" smtClean="0">
                <a:solidFill>
                  <a:prstClr val="black"/>
                </a:solidFill>
              </a:rPr>
              <a:t>Ultimate Home Based Business Handbook </a:t>
            </a:r>
            <a:r>
              <a:rPr lang="en-US" sz="1200" i="1" dirty="0" smtClean="0">
                <a:solidFill>
                  <a:prstClr val="black"/>
                </a:solidFill>
              </a:rPr>
              <a:t>, by James Stephenson </a:t>
            </a:r>
            <a:r>
              <a:rPr lang="en-US" sz="1200" dirty="0" smtClean="0">
                <a:solidFill>
                  <a:prstClr val="black"/>
                </a:solidFill>
              </a:rPr>
              <a:t>as published on Enterpreneur.Com website  - Oct 2010.  http://www.entrepreneur.com/homebasedbiz/article200730.html</a:t>
            </a:r>
            <a:endParaRPr lang="en-US" sz="12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2438423" y="4876800"/>
            <a:ext cx="4376737" cy="159702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895623" y="2209800"/>
            <a:ext cx="3136065" cy="1693863"/>
          </a:xfrm>
          <a:prstGeom prst="rect">
            <a:avLst/>
          </a:prstGeom>
          <a:noFill/>
          <a:ln w="9525">
            <a:noFill/>
            <a:miter lim="800000"/>
            <a:headEnd/>
            <a:tailEnd/>
          </a:ln>
        </p:spPr>
      </p:pic>
      <p:sp>
        <p:nvSpPr>
          <p:cNvPr id="12290" name="Rectangle 2"/>
          <p:cNvSpPr>
            <a:spLocks noGrp="1" noChangeArrowheads="1"/>
          </p:cNvSpPr>
          <p:nvPr>
            <p:ph type="title" idx="4294967295"/>
          </p:nvPr>
        </p:nvSpPr>
        <p:spPr>
          <a:xfrm>
            <a:off x="935039" y="0"/>
            <a:ext cx="6989762" cy="1284288"/>
          </a:xfrm>
        </p:spPr>
        <p:txBody>
          <a:bodyPr/>
          <a:lstStyle/>
          <a:p>
            <a:r>
              <a:rPr lang="en-US" sz="3200" b="1" dirty="0" smtClean="0"/>
              <a:t>Audio Tips</a:t>
            </a:r>
          </a:p>
        </p:txBody>
      </p:sp>
      <p:sp>
        <p:nvSpPr>
          <p:cNvPr id="12291" name="Rectangle 3"/>
          <p:cNvSpPr>
            <a:spLocks noGrp="1" noChangeArrowheads="1"/>
          </p:cNvSpPr>
          <p:nvPr>
            <p:ph type="body" idx="4294967295"/>
          </p:nvPr>
        </p:nvSpPr>
        <p:spPr>
          <a:xfrm>
            <a:off x="838200" y="1143000"/>
            <a:ext cx="8305800" cy="5487988"/>
          </a:xfrm>
        </p:spPr>
        <p:txBody>
          <a:bodyPr lIns="0" tIns="0" rIns="0" bIns="0"/>
          <a:lstStyle/>
          <a:p>
            <a:pPr marL="0" indent="0">
              <a:buNone/>
            </a:pPr>
            <a:r>
              <a:rPr lang="en-US" sz="2000" dirty="0" smtClean="0"/>
              <a:t>Today’s audio is streaming to your computer’s speakers or headphones. </a:t>
            </a:r>
          </a:p>
          <a:p>
            <a:pPr marL="0" indent="0">
              <a:buNone/>
            </a:pPr>
            <a:endParaRPr lang="en-US" sz="1400" dirty="0" smtClean="0"/>
          </a:p>
          <a:p>
            <a:pPr marL="0" indent="0">
              <a:buNone/>
            </a:pPr>
            <a:r>
              <a:rPr lang="en-US" sz="2000" b="1" dirty="0" smtClean="0">
                <a:solidFill>
                  <a:srgbClr val="C00000"/>
                </a:solidFill>
              </a:rPr>
              <a:t>Too loud or soft? </a:t>
            </a:r>
            <a:r>
              <a:rPr lang="en-US" sz="2000" dirty="0" smtClean="0"/>
              <a:t>Adjust volume level in the Audio broadcast box:</a:t>
            </a:r>
            <a:endParaRPr lang="en-US" sz="1900" u="sng" dirty="0" smtClean="0"/>
          </a:p>
          <a:p>
            <a:pPr marL="337740" indent="-286993">
              <a:buNone/>
            </a:pPr>
            <a:r>
              <a:rPr lang="en-US" sz="2500" u="sng" dirty="0" smtClean="0"/>
              <a:t/>
            </a:r>
            <a:br>
              <a:rPr lang="en-US" sz="2500" u="sng" dirty="0" smtClean="0"/>
            </a:br>
            <a:r>
              <a:rPr lang="en-US" sz="2500" u="sng" dirty="0" smtClean="0"/>
              <a:t/>
            </a:r>
            <a:br>
              <a:rPr lang="en-US" sz="2500" u="sng" dirty="0" smtClean="0"/>
            </a:br>
            <a:endParaRPr lang="en-US" sz="2500" u="sng" dirty="0" smtClean="0"/>
          </a:p>
          <a:p>
            <a:pPr marL="337740" indent="-286993">
              <a:buNone/>
            </a:pPr>
            <a:endParaRPr lang="en-US" sz="2000" b="1" dirty="0" smtClean="0">
              <a:solidFill>
                <a:srgbClr val="006666"/>
              </a:solidFill>
            </a:endParaRPr>
          </a:p>
          <a:p>
            <a:pPr marL="337740" indent="-286993">
              <a:buNone/>
            </a:pPr>
            <a:endParaRPr lang="en-US" sz="2000" b="1" dirty="0" smtClean="0">
              <a:solidFill>
                <a:srgbClr val="C00000"/>
              </a:solidFill>
            </a:endParaRPr>
          </a:p>
          <a:p>
            <a:pPr marL="337740" indent="-286993">
              <a:buNone/>
            </a:pPr>
            <a:r>
              <a:rPr lang="en-US" sz="2000" b="1" dirty="0" smtClean="0">
                <a:solidFill>
                  <a:srgbClr val="C00000"/>
                </a:solidFill>
              </a:rPr>
              <a:t>Lost all sound? Hear an echo? </a:t>
            </a:r>
            <a:r>
              <a:rPr lang="en-US" sz="2000" dirty="0" smtClean="0"/>
              <a:t>Select </a:t>
            </a:r>
            <a:r>
              <a:rPr lang="en-US" sz="2000" b="1" dirty="0" smtClean="0"/>
              <a:t>Leave Audio Broadcast </a:t>
            </a:r>
            <a:r>
              <a:rPr lang="en-US" sz="2000" dirty="0" smtClean="0"/>
              <a:t>or </a:t>
            </a:r>
            <a:r>
              <a:rPr lang="en-US" sz="2000" b="1" dirty="0" smtClean="0"/>
              <a:t>click X </a:t>
            </a:r>
            <a:r>
              <a:rPr lang="en-US" sz="2000" dirty="0" smtClean="0"/>
              <a:t>to close box(</a:t>
            </a:r>
            <a:r>
              <a:rPr lang="en-US" sz="2000" dirty="0" err="1" smtClean="0"/>
              <a:t>es</a:t>
            </a:r>
            <a:r>
              <a:rPr lang="en-US" sz="2000" dirty="0" smtClean="0"/>
              <a:t>). Then rejoin.</a:t>
            </a:r>
          </a:p>
          <a:p>
            <a:pPr marL="337740" indent="-286993">
              <a:buNone/>
            </a:pPr>
            <a:endParaRPr lang="en-US" sz="2000" dirty="0" smtClean="0"/>
          </a:p>
        </p:txBody>
      </p:sp>
      <p:sp>
        <p:nvSpPr>
          <p:cNvPr id="12292" name="Line 4"/>
          <p:cNvSpPr>
            <a:spLocks noChangeShapeType="1"/>
          </p:cNvSpPr>
          <p:nvPr/>
        </p:nvSpPr>
        <p:spPr bwMode="auto">
          <a:xfrm>
            <a:off x="457200" y="3928240"/>
            <a:ext cx="7924800" cy="0"/>
          </a:xfrm>
          <a:prstGeom prst="line">
            <a:avLst/>
          </a:prstGeom>
          <a:noFill/>
          <a:ln w="9525">
            <a:noFill/>
            <a:round/>
            <a:headEnd/>
            <a:tailEnd/>
          </a:ln>
        </p:spPr>
        <p:txBody>
          <a:bodyPr lIns="91331" tIns="45666" rIns="91331" bIns="45666">
            <a:spAutoFit/>
          </a:bodyPr>
          <a:lstStyle/>
          <a:p>
            <a:pPr fontAlgn="base">
              <a:spcBef>
                <a:spcPct val="0"/>
              </a:spcBef>
              <a:spcAft>
                <a:spcPct val="0"/>
              </a:spcAft>
            </a:pPr>
            <a:endParaRPr lang="en-US" sz="3200">
              <a:solidFill>
                <a:srgbClr val="000000"/>
              </a:solidFill>
            </a:endParaRPr>
          </a:p>
        </p:txBody>
      </p:sp>
      <p:sp>
        <p:nvSpPr>
          <p:cNvPr id="10" name="Oval 11"/>
          <p:cNvSpPr>
            <a:spLocks noChangeArrowheads="1"/>
          </p:cNvSpPr>
          <p:nvPr/>
        </p:nvSpPr>
        <p:spPr bwMode="auto">
          <a:xfrm>
            <a:off x="2628524" y="5302355"/>
            <a:ext cx="1752600" cy="752905"/>
          </a:xfrm>
          <a:prstGeom prst="ellipse">
            <a:avLst/>
          </a:prstGeom>
          <a:noFill/>
          <a:ln w="25400" algn="ctr">
            <a:solidFill>
              <a:srgbClr val="FF0000"/>
            </a:solidFill>
            <a:round/>
            <a:headEnd/>
            <a:tailEnd/>
          </a:ln>
        </p:spPr>
        <p:txBody>
          <a:bodyPr lIns="91331" tIns="45666" rIns="91331" bIns="45666" anchor="ctr">
            <a:spAutoFit/>
          </a:bodyPr>
          <a:lstStyle/>
          <a:p>
            <a:pPr fontAlgn="base">
              <a:lnSpc>
                <a:spcPct val="120000"/>
              </a:lnSpc>
              <a:spcBef>
                <a:spcPct val="50000"/>
              </a:spcBef>
              <a:spcAft>
                <a:spcPct val="0"/>
              </a:spcAft>
            </a:pPr>
            <a:endParaRPr lang="en-US" sz="2400" b="1" dirty="0">
              <a:solidFill>
                <a:srgbClr val="000000"/>
              </a:solidFill>
              <a:latin typeface="Trebuchet MS" pitchFamily="34" charset="0"/>
            </a:endParaRPr>
          </a:p>
        </p:txBody>
      </p:sp>
      <p:sp>
        <p:nvSpPr>
          <p:cNvPr id="11" name="Oval 11"/>
          <p:cNvSpPr>
            <a:spLocks noChangeArrowheads="1"/>
          </p:cNvSpPr>
          <p:nvPr/>
        </p:nvSpPr>
        <p:spPr bwMode="auto">
          <a:xfrm>
            <a:off x="6400800" y="4957565"/>
            <a:ext cx="457200" cy="752905"/>
          </a:xfrm>
          <a:prstGeom prst="ellipse">
            <a:avLst/>
          </a:prstGeom>
          <a:noFill/>
          <a:ln w="25400" algn="ctr">
            <a:solidFill>
              <a:srgbClr val="FF0000"/>
            </a:solidFill>
            <a:round/>
            <a:headEnd/>
            <a:tailEnd/>
          </a:ln>
        </p:spPr>
        <p:txBody>
          <a:bodyPr wrap="square" lIns="91331" tIns="45666" rIns="91331" bIns="45666" anchor="ctr">
            <a:spAutoFit/>
          </a:bodyPr>
          <a:lstStyle/>
          <a:p>
            <a:pPr fontAlgn="base">
              <a:lnSpc>
                <a:spcPct val="120000"/>
              </a:lnSpc>
              <a:spcBef>
                <a:spcPct val="50000"/>
              </a:spcBef>
              <a:spcAft>
                <a:spcPct val="0"/>
              </a:spcAft>
            </a:pPr>
            <a:endParaRPr lang="en-US" sz="2400" b="1" dirty="0">
              <a:solidFill>
                <a:srgbClr val="000000"/>
              </a:solidFill>
              <a:latin typeface="Trebuchet MS" pitchFamily="34" charset="0"/>
            </a:endParaRPr>
          </a:p>
        </p:txBody>
      </p:sp>
      <p:sp>
        <p:nvSpPr>
          <p:cNvPr id="14" name="Oval 11"/>
          <p:cNvSpPr>
            <a:spLocks noChangeArrowheads="1"/>
          </p:cNvSpPr>
          <p:nvPr/>
        </p:nvSpPr>
        <p:spPr bwMode="auto">
          <a:xfrm>
            <a:off x="4601900" y="2747767"/>
            <a:ext cx="457200" cy="752905"/>
          </a:xfrm>
          <a:prstGeom prst="ellipse">
            <a:avLst/>
          </a:prstGeom>
          <a:noFill/>
          <a:ln w="25400" algn="ctr">
            <a:solidFill>
              <a:srgbClr val="FF0000"/>
            </a:solidFill>
            <a:round/>
            <a:headEnd/>
            <a:tailEnd/>
          </a:ln>
        </p:spPr>
        <p:txBody>
          <a:bodyPr wrap="square" lIns="91331" tIns="45666" rIns="91331" bIns="45666" anchor="ctr">
            <a:spAutoFit/>
          </a:bodyPr>
          <a:lstStyle/>
          <a:p>
            <a:pPr fontAlgn="base">
              <a:lnSpc>
                <a:spcPct val="120000"/>
              </a:lnSpc>
              <a:spcBef>
                <a:spcPct val="50000"/>
              </a:spcBef>
              <a:spcAft>
                <a:spcPct val="0"/>
              </a:spcAft>
            </a:pPr>
            <a:endParaRPr lang="en-US" sz="2400" b="1" dirty="0">
              <a:solidFill>
                <a:srgbClr val="000000"/>
              </a:solidFill>
              <a:latin typeface="Trebuchet MS" pitchFamily="34" charset="0"/>
            </a:endParaRPr>
          </a:p>
        </p:txBody>
      </p:sp>
    </p:spTree>
  </p:cSld>
  <p:clrMapOvr>
    <a:masterClrMapping/>
  </p:clrMapOvr>
  <p:transition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will be work . . . </a:t>
            </a:r>
            <a:endParaRPr lang="en-US" dirty="0"/>
          </a:p>
        </p:txBody>
      </p:sp>
      <p:sp>
        <p:nvSpPr>
          <p:cNvPr id="6" name="TextBox 5"/>
          <p:cNvSpPr txBox="1"/>
          <p:nvPr/>
        </p:nvSpPr>
        <p:spPr>
          <a:xfrm>
            <a:off x="1447800" y="1295400"/>
            <a:ext cx="7391400" cy="5416868"/>
          </a:xfrm>
          <a:prstGeom prst="rect">
            <a:avLst/>
          </a:prstGeom>
          <a:noFill/>
        </p:spPr>
        <p:txBody>
          <a:bodyPr wrap="square" rtlCol="0">
            <a:spAutoFit/>
          </a:bodyPr>
          <a:lstStyle/>
          <a:p>
            <a:r>
              <a:rPr lang="en-US" sz="2300" dirty="0">
                <a:solidFill>
                  <a:prstClr val="black"/>
                </a:solidFill>
              </a:rPr>
              <a:t>“It thus takes special effort for the existing business to become entrepreneurial and innovative.  </a:t>
            </a:r>
            <a:endParaRPr lang="en-US" sz="2300" dirty="0" smtClean="0">
              <a:solidFill>
                <a:prstClr val="black"/>
              </a:solidFill>
            </a:endParaRPr>
          </a:p>
          <a:p>
            <a:endParaRPr lang="en-US" sz="2300" dirty="0" smtClean="0">
              <a:solidFill>
                <a:prstClr val="black"/>
              </a:solidFill>
            </a:endParaRPr>
          </a:p>
          <a:p>
            <a:r>
              <a:rPr lang="en-US" sz="2300" dirty="0" smtClean="0">
                <a:solidFill>
                  <a:prstClr val="black"/>
                </a:solidFill>
              </a:rPr>
              <a:t>The </a:t>
            </a:r>
            <a:r>
              <a:rPr lang="en-US" sz="2300" dirty="0">
                <a:solidFill>
                  <a:prstClr val="black"/>
                </a:solidFill>
              </a:rPr>
              <a:t>“normal” reaction is to allocate productive resources to the </a:t>
            </a:r>
            <a:r>
              <a:rPr lang="en-US" sz="2300" i="1" dirty="0">
                <a:solidFill>
                  <a:prstClr val="black"/>
                </a:solidFill>
              </a:rPr>
              <a:t>existing business</a:t>
            </a:r>
            <a:r>
              <a:rPr lang="en-US" sz="2300" dirty="0">
                <a:solidFill>
                  <a:prstClr val="black"/>
                </a:solidFill>
              </a:rPr>
              <a:t>, to the </a:t>
            </a:r>
            <a:r>
              <a:rPr lang="en-US" sz="2300" i="1" dirty="0">
                <a:solidFill>
                  <a:prstClr val="black"/>
                </a:solidFill>
              </a:rPr>
              <a:t>daily crisis</a:t>
            </a:r>
            <a:r>
              <a:rPr lang="en-US" sz="2300" dirty="0">
                <a:solidFill>
                  <a:prstClr val="black"/>
                </a:solidFill>
              </a:rPr>
              <a:t>, and to getting a little more out of what we already have.  The temptation in the existing business is always to </a:t>
            </a:r>
            <a:r>
              <a:rPr lang="en-US" sz="2300" u="sng" dirty="0">
                <a:solidFill>
                  <a:prstClr val="black"/>
                </a:solidFill>
              </a:rPr>
              <a:t>feed yesterday and to starve tomorrow.</a:t>
            </a:r>
            <a:r>
              <a:rPr lang="en-US" sz="2300" dirty="0">
                <a:solidFill>
                  <a:prstClr val="black"/>
                </a:solidFill>
              </a:rPr>
              <a:t>  </a:t>
            </a:r>
            <a:r>
              <a:rPr lang="en-US" sz="2300" dirty="0" smtClean="0">
                <a:solidFill>
                  <a:prstClr val="black"/>
                </a:solidFill>
              </a:rPr>
              <a:t>It </a:t>
            </a:r>
            <a:r>
              <a:rPr lang="en-US" sz="2300" dirty="0">
                <a:solidFill>
                  <a:prstClr val="black"/>
                </a:solidFill>
              </a:rPr>
              <a:t>is, of course, a deadly temptation.  </a:t>
            </a:r>
            <a:endParaRPr lang="en-US" sz="2300" dirty="0" smtClean="0">
              <a:solidFill>
                <a:prstClr val="black"/>
              </a:solidFill>
            </a:endParaRPr>
          </a:p>
          <a:p>
            <a:endParaRPr lang="en-US" sz="2400" dirty="0" smtClean="0">
              <a:solidFill>
                <a:prstClr val="black"/>
              </a:solidFill>
            </a:endParaRPr>
          </a:p>
          <a:p>
            <a:endParaRPr lang="en-US" sz="2400" dirty="0" smtClean="0">
              <a:solidFill>
                <a:prstClr val="black"/>
              </a:solidFill>
            </a:endParaRPr>
          </a:p>
          <a:p>
            <a:endParaRPr lang="en-US" sz="2000" i="1" dirty="0" smtClean="0">
              <a:solidFill>
                <a:prstClr val="black"/>
              </a:solidFill>
            </a:endParaRPr>
          </a:p>
          <a:p>
            <a:endParaRPr lang="en-US" sz="2000" i="1" dirty="0">
              <a:solidFill>
                <a:prstClr val="black"/>
              </a:solidFill>
            </a:endParaRPr>
          </a:p>
          <a:p>
            <a:endParaRPr lang="en-US" sz="2000" i="1" dirty="0" smtClean="0">
              <a:solidFill>
                <a:prstClr val="black"/>
              </a:solidFill>
            </a:endParaRPr>
          </a:p>
          <a:p>
            <a:endParaRPr lang="en-US" sz="2000" i="1" dirty="0">
              <a:solidFill>
                <a:prstClr val="black"/>
              </a:solidFill>
            </a:endParaRPr>
          </a:p>
          <a:p>
            <a:r>
              <a:rPr lang="en-US" sz="1600" i="1" dirty="0" smtClean="0">
                <a:solidFill>
                  <a:prstClr val="black"/>
                </a:solidFill>
              </a:rPr>
              <a:t>Innovation </a:t>
            </a:r>
            <a:r>
              <a:rPr lang="en-US" sz="1600" i="1" dirty="0">
                <a:solidFill>
                  <a:prstClr val="black"/>
                </a:solidFill>
              </a:rPr>
              <a:t>and Entrepreneurship – Peter  F Drucker   1985 p 149</a:t>
            </a:r>
          </a:p>
          <a:p>
            <a:endParaRPr lang="en-US" dirty="0">
              <a:solidFill>
                <a:prstClr val="black"/>
              </a:solidFill>
            </a:endParaRPr>
          </a:p>
        </p:txBody>
      </p:sp>
      <p:sp>
        <p:nvSpPr>
          <p:cNvPr id="7" name="TextBox 6"/>
          <p:cNvSpPr txBox="1"/>
          <p:nvPr/>
        </p:nvSpPr>
        <p:spPr>
          <a:xfrm>
            <a:off x="1447800" y="4419600"/>
            <a:ext cx="7162800" cy="2277547"/>
          </a:xfrm>
          <a:prstGeom prst="rect">
            <a:avLst/>
          </a:prstGeom>
          <a:noFill/>
        </p:spPr>
        <p:txBody>
          <a:bodyPr wrap="square" rtlCol="0">
            <a:spAutoFit/>
          </a:bodyPr>
          <a:lstStyle/>
          <a:p>
            <a:r>
              <a:rPr lang="en-US" sz="2500" dirty="0" smtClean="0">
                <a:solidFill>
                  <a:prstClr val="black"/>
                </a:solidFill>
              </a:rPr>
              <a:t>The enterprise that does not innovate inevitably ages and declines.  And in a period of rapid change, such as the present, an entrepreneurial period, the decline will be fast.”</a:t>
            </a:r>
          </a:p>
          <a:p>
            <a:endParaRPr lang="en-US" sz="2400" dirty="0" smtClean="0">
              <a:solidFill>
                <a:prstClr val="black"/>
              </a:solidFill>
            </a:endParaRPr>
          </a:p>
          <a:p>
            <a:endParaRPr lang="en-US"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000"/>
                                        <p:tgtEl>
                                          <p:spTgt spid="6">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9" end="9"/>
                                            </p:txEl>
                                          </p:spTgt>
                                        </p:tgtEl>
                                        <p:attrNameLst>
                                          <p:attrName>style.visibility</p:attrName>
                                        </p:attrNameLst>
                                      </p:cBhvr>
                                      <p:to>
                                        <p:strVal val="visible"/>
                                      </p:to>
                                    </p:set>
                                    <p:animEffect transition="in" filter="fade">
                                      <p:cBhvr>
                                        <p:cTn id="18"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What makes a Librarian “</a:t>
            </a:r>
            <a:r>
              <a:rPr lang="en-US" sz="3400" i="1" dirty="0" smtClean="0"/>
              <a:t>Entrepreneurial”</a:t>
            </a:r>
            <a:r>
              <a:rPr lang="en-US" sz="3400" dirty="0" smtClean="0"/>
              <a:t>? </a:t>
            </a:r>
            <a:endParaRPr lang="en-US" sz="3400" dirty="0"/>
          </a:p>
        </p:txBody>
      </p:sp>
      <p:graphicFrame>
        <p:nvGraphicFramePr>
          <p:cNvPr id="5" name="Diagram 4"/>
          <p:cNvGraphicFramePr/>
          <p:nvPr>
            <p:extLst>
              <p:ext uri="{D42A27DB-BD31-4B8C-83A1-F6EECF244321}">
                <p14:modId xmlns:p14="http://schemas.microsoft.com/office/powerpoint/2010/main" xmlns="" val="811077192"/>
              </p:ext>
            </p:extLst>
          </p:nvPr>
        </p:nvGraphicFramePr>
        <p:xfrm>
          <a:off x="1295400" y="1219200"/>
          <a:ext cx="7543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graphicFrame>
        <p:nvGraphicFramePr>
          <p:cNvPr id="7" name="Diagram 6"/>
          <p:cNvGraphicFramePr/>
          <p:nvPr>
            <p:extLst>
              <p:ext uri="{D42A27DB-BD31-4B8C-83A1-F6EECF244321}">
                <p14:modId xmlns:p14="http://schemas.microsoft.com/office/powerpoint/2010/main" xmlns="" val="55123775"/>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629400" y="1752600"/>
            <a:ext cx="2286000" cy="3046988"/>
          </a:xfrm>
          <a:prstGeom prst="rect">
            <a:avLst/>
          </a:prstGeom>
        </p:spPr>
        <p:txBody>
          <a:bodyPr wrap="square">
            <a:spAutoFit/>
          </a:bodyPr>
          <a:lstStyle/>
          <a:p>
            <a:r>
              <a:rPr lang="en-US" sz="2400" dirty="0" smtClean="0">
                <a:solidFill>
                  <a:prstClr val="black"/>
                </a:solidFill>
              </a:rPr>
              <a:t>Has </a:t>
            </a:r>
            <a:r>
              <a:rPr lang="en-US" sz="2400" dirty="0">
                <a:solidFill>
                  <a:prstClr val="black"/>
                </a:solidFill>
              </a:rPr>
              <a:t>a set of measurable, </a:t>
            </a:r>
            <a:r>
              <a:rPr lang="en-US" sz="2400" dirty="0" smtClean="0">
                <a:solidFill>
                  <a:prstClr val="black"/>
                </a:solidFill>
              </a:rPr>
              <a:t> </a:t>
            </a:r>
            <a:r>
              <a:rPr lang="en-US" sz="2400" dirty="0">
                <a:solidFill>
                  <a:prstClr val="black"/>
                </a:solidFill>
              </a:rPr>
              <a:t>prioritized goals </a:t>
            </a:r>
            <a:endParaRPr lang="en-US" sz="2400" dirty="0" smtClean="0">
              <a:solidFill>
                <a:prstClr val="black"/>
              </a:solidFill>
            </a:endParaRPr>
          </a:p>
          <a:p>
            <a:r>
              <a:rPr lang="en-US" sz="2400" dirty="0" smtClean="0">
                <a:solidFill>
                  <a:prstClr val="black"/>
                </a:solidFill>
              </a:rPr>
              <a:t>for </a:t>
            </a:r>
            <a:r>
              <a:rPr lang="en-US" sz="2400" dirty="0">
                <a:solidFill>
                  <a:prstClr val="black"/>
                </a:solidFill>
              </a:rPr>
              <a:t>their library with an ideal timeline for reaching those goals.</a:t>
            </a:r>
          </a:p>
        </p:txBody>
      </p:sp>
      <p:cxnSp>
        <p:nvCxnSpPr>
          <p:cNvPr id="5" name="Straight Connector 4"/>
          <p:cNvCxnSpPr/>
          <p:nvPr/>
        </p:nvCxnSpPr>
        <p:spPr>
          <a:xfrm>
            <a:off x="5722257" y="2264229"/>
            <a:ext cx="899886" cy="250371"/>
          </a:xfrm>
          <a:prstGeom prst="line">
            <a:avLst/>
          </a:prstGeom>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xmlns="" val="288829613"/>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sp>
        <p:nvSpPr>
          <p:cNvPr id="3" name="Rectangle 2"/>
          <p:cNvSpPr/>
          <p:nvPr/>
        </p:nvSpPr>
        <p:spPr>
          <a:xfrm>
            <a:off x="6629400" y="1752600"/>
            <a:ext cx="2286000" cy="3631763"/>
          </a:xfrm>
          <a:prstGeom prst="rect">
            <a:avLst/>
          </a:prstGeom>
        </p:spPr>
        <p:txBody>
          <a:bodyPr wrap="square">
            <a:spAutoFit/>
          </a:bodyPr>
          <a:lstStyle/>
          <a:p>
            <a:r>
              <a:rPr lang="en-US" sz="2300" dirty="0" smtClean="0">
                <a:solidFill>
                  <a:prstClr val="black"/>
                </a:solidFill>
              </a:rPr>
              <a:t>Anticipates </a:t>
            </a:r>
            <a:r>
              <a:rPr lang="en-US" sz="2300" dirty="0">
                <a:solidFill>
                  <a:prstClr val="black"/>
                </a:solidFill>
              </a:rPr>
              <a:t>issues </a:t>
            </a:r>
            <a:endParaRPr lang="en-US" sz="2300" dirty="0" smtClean="0">
              <a:solidFill>
                <a:prstClr val="black"/>
              </a:solidFill>
            </a:endParaRPr>
          </a:p>
          <a:p>
            <a:r>
              <a:rPr lang="en-US" sz="2300" dirty="0" smtClean="0">
                <a:solidFill>
                  <a:prstClr val="black"/>
                </a:solidFill>
              </a:rPr>
              <a:t>Institutes policies</a:t>
            </a:r>
            <a:r>
              <a:rPr lang="en-US" sz="2300" dirty="0">
                <a:solidFill>
                  <a:prstClr val="black"/>
                </a:solidFill>
              </a:rPr>
              <a:t>, procedures and programs to meet the needs, solve the problems and assimilate necessary changes</a:t>
            </a:r>
          </a:p>
        </p:txBody>
      </p:sp>
      <p:cxnSp>
        <p:nvCxnSpPr>
          <p:cNvPr id="8" name="Straight Connector 7"/>
          <p:cNvCxnSpPr/>
          <p:nvPr/>
        </p:nvCxnSpPr>
        <p:spPr>
          <a:xfrm flipV="1">
            <a:off x="5950857" y="2590800"/>
            <a:ext cx="678543" cy="45720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3635610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2190397118"/>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sp>
        <p:nvSpPr>
          <p:cNvPr id="3" name="Rectangle 2"/>
          <p:cNvSpPr/>
          <p:nvPr/>
        </p:nvSpPr>
        <p:spPr>
          <a:xfrm>
            <a:off x="6629400" y="1752600"/>
            <a:ext cx="2286000" cy="4893647"/>
          </a:xfrm>
          <a:prstGeom prst="rect">
            <a:avLst/>
          </a:prstGeom>
        </p:spPr>
        <p:txBody>
          <a:bodyPr wrap="square">
            <a:spAutoFit/>
          </a:bodyPr>
          <a:lstStyle/>
          <a:p>
            <a:pPr fontAlgn="t"/>
            <a:r>
              <a:rPr lang="en-US" sz="2400" dirty="0">
                <a:solidFill>
                  <a:prstClr val="black"/>
                </a:solidFill>
              </a:rPr>
              <a:t>Hires based on talents and personality. </a:t>
            </a:r>
            <a:endParaRPr lang="en-US" sz="2400" dirty="0" smtClean="0">
              <a:solidFill>
                <a:prstClr val="black"/>
              </a:solidFill>
            </a:endParaRPr>
          </a:p>
          <a:p>
            <a:pPr fontAlgn="t"/>
            <a:endParaRPr lang="en-US" sz="2400" dirty="0">
              <a:solidFill>
                <a:prstClr val="black"/>
              </a:solidFill>
            </a:endParaRPr>
          </a:p>
          <a:p>
            <a:pPr fontAlgn="t"/>
            <a:r>
              <a:rPr lang="en-US" sz="2400" dirty="0" smtClean="0">
                <a:solidFill>
                  <a:prstClr val="black"/>
                </a:solidFill>
              </a:rPr>
              <a:t>“</a:t>
            </a:r>
            <a:r>
              <a:rPr lang="en-US" sz="2400" dirty="0">
                <a:solidFill>
                  <a:prstClr val="black"/>
                </a:solidFill>
              </a:rPr>
              <a:t>The successful candidate likes working with people, has a strong desire for good customer service and is able to be taught</a:t>
            </a:r>
            <a:r>
              <a:rPr lang="en-US" sz="2400" dirty="0" smtClean="0">
                <a:solidFill>
                  <a:prstClr val="black"/>
                </a:solidFill>
              </a:rPr>
              <a:t>.”</a:t>
            </a:r>
            <a:endParaRPr lang="en-US" sz="2400" dirty="0">
              <a:solidFill>
                <a:prstClr val="black"/>
              </a:solidFill>
            </a:endParaRPr>
          </a:p>
        </p:txBody>
      </p:sp>
      <p:cxnSp>
        <p:nvCxnSpPr>
          <p:cNvPr id="5" name="Straight Connector 4"/>
          <p:cNvCxnSpPr/>
          <p:nvPr/>
        </p:nvCxnSpPr>
        <p:spPr>
          <a:xfrm flipV="1">
            <a:off x="5827486" y="4419600"/>
            <a:ext cx="801914" cy="60960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8420782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sp>
        <p:nvSpPr>
          <p:cNvPr id="3" name="Rectangle 2"/>
          <p:cNvSpPr/>
          <p:nvPr/>
        </p:nvSpPr>
        <p:spPr>
          <a:xfrm>
            <a:off x="6629400" y="1752600"/>
            <a:ext cx="2286000" cy="4154984"/>
          </a:xfrm>
          <a:prstGeom prst="rect">
            <a:avLst/>
          </a:prstGeom>
        </p:spPr>
        <p:txBody>
          <a:bodyPr wrap="square">
            <a:spAutoFit/>
          </a:bodyPr>
          <a:lstStyle/>
          <a:p>
            <a:pPr fontAlgn="t"/>
            <a:r>
              <a:rPr lang="en-US" sz="2400" dirty="0">
                <a:solidFill>
                  <a:prstClr val="black"/>
                </a:solidFill>
              </a:rPr>
              <a:t>Models leadership by regular, open communication, and by allowing the team to work as a unit within the framework of the strategic plan. </a:t>
            </a:r>
          </a:p>
        </p:txBody>
      </p:sp>
      <p:cxnSp>
        <p:nvCxnSpPr>
          <p:cNvPr id="5" name="Straight Connector 4"/>
          <p:cNvCxnSpPr/>
          <p:nvPr/>
        </p:nvCxnSpPr>
        <p:spPr>
          <a:xfrm>
            <a:off x="5791200" y="2438400"/>
            <a:ext cx="830943" cy="7620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6" name="Diagram 5"/>
          <p:cNvGraphicFramePr/>
          <p:nvPr>
            <p:extLst>
              <p:ext uri="{D42A27DB-BD31-4B8C-83A1-F6EECF244321}">
                <p14:modId xmlns:p14="http://schemas.microsoft.com/office/powerpoint/2010/main" xmlns="" val="2999092675"/>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953818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sp>
        <p:nvSpPr>
          <p:cNvPr id="3" name="Rectangle 2"/>
          <p:cNvSpPr/>
          <p:nvPr/>
        </p:nvSpPr>
        <p:spPr>
          <a:xfrm>
            <a:off x="6629400" y="1752600"/>
            <a:ext cx="2286000" cy="2308324"/>
          </a:xfrm>
          <a:prstGeom prst="rect">
            <a:avLst/>
          </a:prstGeom>
        </p:spPr>
        <p:txBody>
          <a:bodyPr wrap="square">
            <a:spAutoFit/>
          </a:bodyPr>
          <a:lstStyle/>
          <a:p>
            <a:pPr fontAlgn="t"/>
            <a:r>
              <a:rPr lang="en-US" sz="2400" dirty="0">
                <a:solidFill>
                  <a:prstClr val="black"/>
                </a:solidFill>
              </a:rPr>
              <a:t>Develops seminars and workshops based on the needs of their community. </a:t>
            </a:r>
          </a:p>
        </p:txBody>
      </p:sp>
      <p:cxnSp>
        <p:nvCxnSpPr>
          <p:cNvPr id="5" name="Straight Connector 4"/>
          <p:cNvCxnSpPr/>
          <p:nvPr/>
        </p:nvCxnSpPr>
        <p:spPr>
          <a:xfrm flipV="1">
            <a:off x="5943600" y="2514600"/>
            <a:ext cx="678543" cy="60960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7" name="Diagram 6"/>
          <p:cNvGraphicFramePr/>
          <p:nvPr>
            <p:extLst>
              <p:ext uri="{D42A27DB-BD31-4B8C-83A1-F6EECF244321}">
                <p14:modId xmlns:p14="http://schemas.microsoft.com/office/powerpoint/2010/main" xmlns="" val="3247249768"/>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966564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cxnSp>
        <p:nvCxnSpPr>
          <p:cNvPr id="5" name="Straight Connector 4"/>
          <p:cNvCxnSpPr/>
          <p:nvPr/>
        </p:nvCxnSpPr>
        <p:spPr>
          <a:xfrm flipV="1">
            <a:off x="5791200" y="4495800"/>
            <a:ext cx="838200" cy="45720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7" name="Diagram 6"/>
          <p:cNvGraphicFramePr/>
          <p:nvPr>
            <p:extLst>
              <p:ext uri="{D42A27DB-BD31-4B8C-83A1-F6EECF244321}">
                <p14:modId xmlns:p14="http://schemas.microsoft.com/office/powerpoint/2010/main" xmlns="" val="385288854"/>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6665976" y="2819400"/>
            <a:ext cx="1981200" cy="1938992"/>
          </a:xfrm>
          <a:prstGeom prst="rect">
            <a:avLst/>
          </a:prstGeom>
        </p:spPr>
        <p:txBody>
          <a:bodyPr wrap="square">
            <a:spAutoFit/>
          </a:bodyPr>
          <a:lstStyle/>
          <a:p>
            <a:pPr fontAlgn="t"/>
            <a:r>
              <a:rPr lang="en-US" sz="2400" dirty="0">
                <a:solidFill>
                  <a:prstClr val="black"/>
                </a:solidFill>
              </a:rPr>
              <a:t>Has considered who they wish to reach with marketing</a:t>
            </a:r>
          </a:p>
        </p:txBody>
      </p:sp>
    </p:spTree>
    <p:extLst>
      <p:ext uri="{BB962C8B-B14F-4D97-AF65-F5344CB8AC3E}">
        <p14:creationId xmlns:p14="http://schemas.microsoft.com/office/powerpoint/2010/main" xmlns="" val="184697703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29400" y="1752600"/>
            <a:ext cx="2286000" cy="4339650"/>
          </a:xfrm>
          <a:prstGeom prst="rect">
            <a:avLst/>
          </a:prstGeom>
        </p:spPr>
        <p:txBody>
          <a:bodyPr wrap="square">
            <a:spAutoFit/>
          </a:bodyPr>
          <a:lstStyle/>
          <a:p>
            <a:pPr fontAlgn="t"/>
            <a:r>
              <a:rPr lang="en-US" sz="2300" dirty="0" smtClean="0">
                <a:solidFill>
                  <a:prstClr val="black"/>
                </a:solidFill>
              </a:rPr>
              <a:t>Develops </a:t>
            </a:r>
            <a:r>
              <a:rPr lang="en-US" sz="2300" dirty="0">
                <a:solidFill>
                  <a:prstClr val="black"/>
                </a:solidFill>
              </a:rPr>
              <a:t>loyal customers who not only use but believe in the work of the library and who are willing to volunteer, advocate and financially support the library.</a:t>
            </a:r>
          </a:p>
        </p:txBody>
      </p:sp>
      <p:graphicFrame>
        <p:nvGraphicFramePr>
          <p:cNvPr id="7" name="Diagram 6"/>
          <p:cNvGraphicFramePr/>
          <p:nvPr>
            <p:extLst>
              <p:ext uri="{D42A27DB-BD31-4B8C-83A1-F6EECF244321}">
                <p14:modId xmlns:p14="http://schemas.microsoft.com/office/powerpoint/2010/main" xmlns="" val="286104231"/>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cxnSp>
        <p:nvCxnSpPr>
          <p:cNvPr id="5" name="Straight Connector 4"/>
          <p:cNvCxnSpPr/>
          <p:nvPr/>
        </p:nvCxnSpPr>
        <p:spPr>
          <a:xfrm>
            <a:off x="5562600" y="2514600"/>
            <a:ext cx="1059543"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60037155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2782958463"/>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sp>
        <p:nvSpPr>
          <p:cNvPr id="3" name="Rectangle 2"/>
          <p:cNvSpPr/>
          <p:nvPr/>
        </p:nvSpPr>
        <p:spPr>
          <a:xfrm>
            <a:off x="6629400" y="1752600"/>
            <a:ext cx="2286000" cy="3416320"/>
          </a:xfrm>
          <a:prstGeom prst="rect">
            <a:avLst/>
          </a:prstGeom>
        </p:spPr>
        <p:txBody>
          <a:bodyPr wrap="square">
            <a:spAutoFit/>
          </a:bodyPr>
          <a:lstStyle/>
          <a:p>
            <a:pPr fontAlgn="t"/>
            <a:r>
              <a:rPr lang="en-US" sz="2400" dirty="0">
                <a:solidFill>
                  <a:prstClr val="black"/>
                </a:solidFill>
              </a:rPr>
              <a:t>Encourages stakeholders to attend training and makes training a priority by attending sessions themselves. </a:t>
            </a:r>
            <a:endParaRPr lang="en-US" sz="2300" dirty="0">
              <a:solidFill>
                <a:prstClr val="black"/>
              </a:solidFill>
            </a:endParaRPr>
          </a:p>
        </p:txBody>
      </p:sp>
      <p:cxnSp>
        <p:nvCxnSpPr>
          <p:cNvPr id="5" name="Straight Connector 4"/>
          <p:cNvCxnSpPr/>
          <p:nvPr/>
        </p:nvCxnSpPr>
        <p:spPr>
          <a:xfrm flipV="1">
            <a:off x="5943600" y="2279904"/>
            <a:ext cx="685800" cy="615696"/>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519967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914400" y="0"/>
            <a:ext cx="8229600" cy="1143000"/>
          </a:xfrm>
        </p:spPr>
        <p:txBody>
          <a:bodyPr/>
          <a:lstStyle/>
          <a:p>
            <a:pPr eaLnBrk="1" hangingPunct="1"/>
            <a:r>
              <a:rPr lang="en-US" sz="3200" b="1" dirty="0" smtClean="0"/>
              <a:t>Need Help?</a:t>
            </a:r>
          </a:p>
        </p:txBody>
      </p:sp>
      <p:sp>
        <p:nvSpPr>
          <p:cNvPr id="664579" name="Rectangle 4"/>
          <p:cNvSpPr>
            <a:spLocks noChangeArrowheads="1"/>
          </p:cNvSpPr>
          <p:nvPr/>
        </p:nvSpPr>
        <p:spPr bwMode="auto">
          <a:xfrm>
            <a:off x="990600" y="1371600"/>
            <a:ext cx="7543800" cy="609600"/>
          </a:xfrm>
          <a:prstGeom prst="rect">
            <a:avLst/>
          </a:prstGeom>
          <a:noFill/>
          <a:ln w="9525">
            <a:noFill/>
            <a:miter lim="800000"/>
            <a:headEnd/>
            <a:tailEnd/>
          </a:ln>
        </p:spPr>
        <p:txBody>
          <a:bodyPr lIns="0" tIns="0" rIns="0" bIns="0"/>
          <a:lstStyle/>
          <a:p>
            <a:pPr marL="337740" indent="-286993" fontAlgn="base">
              <a:lnSpc>
                <a:spcPct val="120000"/>
              </a:lnSpc>
              <a:spcBef>
                <a:spcPct val="50000"/>
              </a:spcBef>
              <a:spcAft>
                <a:spcPct val="0"/>
              </a:spcAft>
              <a:buClr>
                <a:srgbClr val="FF7600"/>
              </a:buClr>
            </a:pPr>
            <a:r>
              <a:rPr lang="en-US" sz="2000" dirty="0">
                <a:solidFill>
                  <a:srgbClr val="000000"/>
                </a:solidFill>
              </a:rPr>
              <a:t>Please </a:t>
            </a:r>
            <a:r>
              <a:rPr lang="en-US" sz="2000" dirty="0" smtClean="0">
                <a:solidFill>
                  <a:srgbClr val="000000"/>
                </a:solidFill>
              </a:rPr>
              <a:t>post </a:t>
            </a:r>
            <a:r>
              <a:rPr lang="en-US" sz="2000" b="1" dirty="0" smtClean="0">
                <a:solidFill>
                  <a:srgbClr val="000000"/>
                </a:solidFill>
              </a:rPr>
              <a:t>technical support questions </a:t>
            </a:r>
            <a:r>
              <a:rPr lang="en-US" sz="2000" dirty="0" smtClean="0">
                <a:solidFill>
                  <a:srgbClr val="000000"/>
                </a:solidFill>
              </a:rPr>
              <a:t>into the </a:t>
            </a:r>
            <a:r>
              <a:rPr lang="en-US" sz="2000" b="1" dirty="0" smtClean="0">
                <a:solidFill>
                  <a:srgbClr val="FF3300"/>
                </a:solidFill>
              </a:rPr>
              <a:t>Q&amp;A Panel</a:t>
            </a:r>
            <a:r>
              <a:rPr lang="en-US" sz="2000" dirty="0" smtClean="0">
                <a:solidFill>
                  <a:srgbClr val="000000"/>
                </a:solidFill>
              </a:rPr>
              <a:t>.</a:t>
            </a:r>
            <a:endParaRPr lang="en-US" sz="2000" dirty="0">
              <a:solidFill>
                <a:srgbClr val="000000"/>
              </a:solidFill>
            </a:endParaRPr>
          </a:p>
        </p:txBody>
      </p:sp>
      <p:sp>
        <p:nvSpPr>
          <p:cNvPr id="664584" name="Rectangle 4"/>
          <p:cNvSpPr>
            <a:spLocks noChangeArrowheads="1"/>
          </p:cNvSpPr>
          <p:nvPr/>
        </p:nvSpPr>
        <p:spPr bwMode="auto">
          <a:xfrm>
            <a:off x="5334000" y="4953001"/>
            <a:ext cx="3581400" cy="381000"/>
          </a:xfrm>
          <a:prstGeom prst="rect">
            <a:avLst/>
          </a:prstGeom>
          <a:solidFill>
            <a:schemeClr val="bg1"/>
          </a:solidFill>
          <a:ln w="9525">
            <a:noFill/>
            <a:miter lim="800000"/>
            <a:headEnd/>
            <a:tailEnd/>
          </a:ln>
        </p:spPr>
        <p:txBody>
          <a:bodyPr lIns="0" tIns="0" rIns="0" bIns="0"/>
          <a:lstStyle/>
          <a:p>
            <a:pPr marL="337740" indent="-286993" fontAlgn="base">
              <a:lnSpc>
                <a:spcPct val="120000"/>
              </a:lnSpc>
              <a:spcBef>
                <a:spcPct val="50000"/>
              </a:spcBef>
              <a:spcAft>
                <a:spcPct val="0"/>
              </a:spcAft>
              <a:buClr>
                <a:srgbClr val="FF7600"/>
              </a:buClr>
            </a:pPr>
            <a:endParaRPr lang="en-US" sz="2000" dirty="0">
              <a:solidFill>
                <a:srgbClr val="000000"/>
              </a:solidFill>
            </a:endParaRPr>
          </a:p>
        </p:txBody>
      </p:sp>
      <p:sp>
        <p:nvSpPr>
          <p:cNvPr id="664581" name="Rectangle 4"/>
          <p:cNvSpPr>
            <a:spLocks noChangeArrowheads="1"/>
          </p:cNvSpPr>
          <p:nvPr/>
        </p:nvSpPr>
        <p:spPr bwMode="auto">
          <a:xfrm>
            <a:off x="5334001" y="4495800"/>
            <a:ext cx="3733800" cy="990600"/>
          </a:xfrm>
          <a:prstGeom prst="rect">
            <a:avLst/>
          </a:prstGeom>
          <a:solidFill>
            <a:schemeClr val="bg1"/>
          </a:solidFill>
          <a:ln w="9525">
            <a:noFill/>
            <a:miter lim="800000"/>
            <a:headEnd/>
            <a:tailEnd/>
          </a:ln>
        </p:spPr>
        <p:txBody>
          <a:bodyPr lIns="0" tIns="0" rIns="0" bIns="0"/>
          <a:lstStyle/>
          <a:p>
            <a:pPr marL="337740" indent="-286993" fontAlgn="base">
              <a:lnSpc>
                <a:spcPct val="120000"/>
              </a:lnSpc>
              <a:spcBef>
                <a:spcPct val="50000"/>
              </a:spcBef>
              <a:spcAft>
                <a:spcPct val="0"/>
              </a:spcAft>
              <a:buClr>
                <a:srgbClr val="FF7600"/>
              </a:buClr>
            </a:pPr>
            <a:r>
              <a:rPr lang="en-US" sz="2000" b="1" dirty="0" smtClean="0">
                <a:solidFill>
                  <a:srgbClr val="FF0000"/>
                </a:solidFill>
              </a:rPr>
              <a:t>Step </a:t>
            </a:r>
            <a:r>
              <a:rPr lang="en-US" sz="2000" b="1" dirty="0">
                <a:solidFill>
                  <a:srgbClr val="FF0000"/>
                </a:solidFill>
              </a:rPr>
              <a:t>1:</a:t>
            </a:r>
            <a:r>
              <a:rPr lang="en-US" sz="2000" dirty="0">
                <a:solidFill>
                  <a:srgbClr val="000000"/>
                </a:solidFill>
              </a:rPr>
              <a:t> Type </a:t>
            </a:r>
            <a:r>
              <a:rPr lang="en-US" sz="2000" dirty="0" smtClean="0">
                <a:solidFill>
                  <a:srgbClr val="000000"/>
                </a:solidFill>
              </a:rPr>
              <a:t>problem in </a:t>
            </a:r>
            <a:r>
              <a:rPr lang="en-US" sz="2000" dirty="0">
                <a:solidFill>
                  <a:srgbClr val="000000"/>
                </a:solidFill>
              </a:rPr>
              <a:t>the </a:t>
            </a:r>
            <a:r>
              <a:rPr lang="en-US" sz="2000" b="1" dirty="0">
                <a:solidFill>
                  <a:srgbClr val="000000"/>
                </a:solidFill>
              </a:rPr>
              <a:t>dialog box</a:t>
            </a:r>
            <a:r>
              <a:rPr lang="en-US" sz="2000" b="1" dirty="0" smtClean="0">
                <a:solidFill>
                  <a:srgbClr val="000000"/>
                </a:solidFill>
              </a:rPr>
              <a:t>.</a:t>
            </a:r>
          </a:p>
          <a:p>
            <a:pPr marL="337740" indent="-286993" fontAlgn="base">
              <a:lnSpc>
                <a:spcPct val="120000"/>
              </a:lnSpc>
              <a:spcBef>
                <a:spcPct val="50000"/>
              </a:spcBef>
              <a:spcAft>
                <a:spcPct val="0"/>
              </a:spcAft>
              <a:buClr>
                <a:srgbClr val="FF7600"/>
              </a:buClr>
            </a:pPr>
            <a:r>
              <a:rPr lang="en-US" sz="2000" b="1" dirty="0" smtClean="0">
                <a:solidFill>
                  <a:srgbClr val="FF0000"/>
                </a:solidFill>
              </a:rPr>
              <a:t>Step 2:</a:t>
            </a:r>
            <a:r>
              <a:rPr lang="en-US" sz="2000" dirty="0" smtClean="0">
                <a:solidFill>
                  <a:srgbClr val="000000"/>
                </a:solidFill>
              </a:rPr>
              <a:t> Click </a:t>
            </a:r>
            <a:r>
              <a:rPr lang="en-US" sz="2000" b="1" dirty="0" smtClean="0">
                <a:solidFill>
                  <a:srgbClr val="000000"/>
                </a:solidFill>
              </a:rPr>
              <a:t>Send</a:t>
            </a:r>
            <a:r>
              <a:rPr lang="en-US" sz="2000" dirty="0" smtClean="0">
                <a:solidFill>
                  <a:srgbClr val="000000"/>
                </a:solidFill>
              </a:rPr>
              <a:t>.</a:t>
            </a:r>
          </a:p>
          <a:p>
            <a:pPr marL="337740" indent="-286993" fontAlgn="base">
              <a:lnSpc>
                <a:spcPct val="120000"/>
              </a:lnSpc>
              <a:spcBef>
                <a:spcPct val="50000"/>
              </a:spcBef>
              <a:spcAft>
                <a:spcPct val="0"/>
              </a:spcAft>
              <a:buClr>
                <a:srgbClr val="FF7600"/>
              </a:buClr>
            </a:pPr>
            <a:endParaRPr lang="en-US" sz="2000" dirty="0">
              <a:solidFill>
                <a:srgbClr val="000000"/>
              </a:solidFill>
            </a:endParaRPr>
          </a:p>
        </p:txBody>
      </p:sp>
      <p:pic>
        <p:nvPicPr>
          <p:cNvPr id="5123" name="Picture 3"/>
          <p:cNvPicPr>
            <a:picLocks noChangeAspect="1" noChangeArrowheads="1"/>
          </p:cNvPicPr>
          <p:nvPr/>
        </p:nvPicPr>
        <p:blipFill>
          <a:blip r:embed="rId2" cstate="print"/>
          <a:srcRect/>
          <a:stretch>
            <a:fillRect/>
          </a:stretch>
        </p:blipFill>
        <p:spPr bwMode="auto">
          <a:xfrm>
            <a:off x="3581400" y="362675"/>
            <a:ext cx="1676400" cy="388262"/>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914400" y="2271957"/>
            <a:ext cx="4419600" cy="3263679"/>
          </a:xfrm>
          <a:prstGeom prst="rect">
            <a:avLst/>
          </a:prstGeom>
          <a:noFill/>
          <a:ln w="9525">
            <a:noFill/>
            <a:miter lim="800000"/>
            <a:headEnd/>
            <a:tailEnd/>
          </a:ln>
        </p:spPr>
      </p:pic>
      <p:sp>
        <p:nvSpPr>
          <p:cNvPr id="8" name="Oval 7"/>
          <p:cNvSpPr/>
          <p:nvPr/>
        </p:nvSpPr>
        <p:spPr>
          <a:xfrm>
            <a:off x="609600" y="4876800"/>
            <a:ext cx="480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1" tIns="45666" rIns="91331" bIns="45666" rtlCol="0" anchor="ctr"/>
          <a:lstStyle/>
          <a:p>
            <a:pPr algn="ctr" fontAlgn="base">
              <a:spcBef>
                <a:spcPct val="0"/>
              </a:spcBef>
              <a:spcAft>
                <a:spcPct val="0"/>
              </a:spcAft>
            </a:pPr>
            <a:endParaRPr lang="en-US" sz="3200">
              <a:solidFill>
                <a:srgbClr val="FFFFFF"/>
              </a:solidFill>
            </a:endParaRPr>
          </a:p>
        </p:txBody>
      </p:sp>
      <p:sp>
        <p:nvSpPr>
          <p:cNvPr id="9" name="Oval 11"/>
          <p:cNvSpPr>
            <a:spLocks noChangeArrowheads="1"/>
          </p:cNvSpPr>
          <p:nvPr/>
        </p:nvSpPr>
        <p:spPr bwMode="auto">
          <a:xfrm>
            <a:off x="609601" y="2061967"/>
            <a:ext cx="1752600" cy="752905"/>
          </a:xfrm>
          <a:prstGeom prst="ellipse">
            <a:avLst/>
          </a:prstGeom>
          <a:noFill/>
          <a:ln w="25400" algn="ctr">
            <a:solidFill>
              <a:srgbClr val="FF0000"/>
            </a:solidFill>
            <a:round/>
            <a:headEnd/>
            <a:tailEnd/>
          </a:ln>
        </p:spPr>
        <p:txBody>
          <a:bodyPr lIns="91331" tIns="45666" rIns="91331" bIns="45666" anchor="ctr">
            <a:spAutoFit/>
          </a:bodyPr>
          <a:lstStyle/>
          <a:p>
            <a:pPr fontAlgn="base">
              <a:lnSpc>
                <a:spcPct val="120000"/>
              </a:lnSpc>
              <a:spcBef>
                <a:spcPct val="50000"/>
              </a:spcBef>
              <a:spcAft>
                <a:spcPct val="0"/>
              </a:spcAft>
            </a:pPr>
            <a:endParaRPr lang="en-US" sz="2400" b="1" dirty="0">
              <a:solidFill>
                <a:srgbClr val="000000"/>
              </a:solidFill>
              <a:latin typeface="Trebuchet MS" pitchFamily="34" charset="0"/>
            </a:endParaRPr>
          </a:p>
        </p:txBody>
      </p:sp>
    </p:spTree>
  </p:cSld>
  <p:clrMapOvr>
    <a:masterClrMapping/>
  </p:clrMapOvr>
  <p:transition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2103488159"/>
              </p:ext>
            </p:extLst>
          </p:nvPr>
        </p:nvGraphicFramePr>
        <p:xfrm>
          <a:off x="762000" y="1219200"/>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3400" dirty="0" smtClean="0"/>
              <a:t>What makes a Librarian “</a:t>
            </a:r>
            <a:r>
              <a:rPr lang="en-US" sz="3400" i="1" dirty="0" smtClean="0"/>
              <a:t>Entrepreneurial”</a:t>
            </a:r>
            <a:r>
              <a:rPr lang="en-US" sz="3400" dirty="0" smtClean="0"/>
              <a:t>? </a:t>
            </a:r>
            <a:endParaRPr lang="en-US" sz="3400" dirty="0"/>
          </a:p>
        </p:txBody>
      </p:sp>
      <p:sp>
        <p:nvSpPr>
          <p:cNvPr id="3" name="Rectangle 2"/>
          <p:cNvSpPr/>
          <p:nvPr/>
        </p:nvSpPr>
        <p:spPr>
          <a:xfrm>
            <a:off x="6909816" y="2295144"/>
            <a:ext cx="1981200" cy="2677656"/>
          </a:xfrm>
          <a:prstGeom prst="rect">
            <a:avLst/>
          </a:prstGeom>
        </p:spPr>
        <p:txBody>
          <a:bodyPr wrap="square">
            <a:spAutoFit/>
          </a:bodyPr>
          <a:lstStyle/>
          <a:p>
            <a:pPr fontAlgn="t"/>
            <a:r>
              <a:rPr lang="en-US" sz="2400" dirty="0">
                <a:solidFill>
                  <a:prstClr val="black"/>
                </a:solidFill>
              </a:rPr>
              <a:t>A</a:t>
            </a:r>
            <a:r>
              <a:rPr lang="en-US" sz="2400" dirty="0" smtClean="0">
                <a:solidFill>
                  <a:prstClr val="black"/>
                </a:solidFill>
              </a:rPr>
              <a:t>ble </a:t>
            </a:r>
            <a:r>
              <a:rPr lang="en-US" sz="2400" dirty="0">
                <a:solidFill>
                  <a:prstClr val="black"/>
                </a:solidFill>
              </a:rPr>
              <a:t>to adjust and adapt to unexpected changes with minimum delay or resistance</a:t>
            </a:r>
            <a:endParaRPr lang="en-US" sz="2300" dirty="0">
              <a:solidFill>
                <a:prstClr val="black"/>
              </a:solidFill>
            </a:endParaRPr>
          </a:p>
        </p:txBody>
      </p:sp>
      <p:cxnSp>
        <p:nvCxnSpPr>
          <p:cNvPr id="5" name="Straight Connector 4"/>
          <p:cNvCxnSpPr/>
          <p:nvPr/>
        </p:nvCxnSpPr>
        <p:spPr>
          <a:xfrm>
            <a:off x="6071616" y="4572000"/>
            <a:ext cx="8382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46581074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46849374"/>
              </p:ext>
            </p:extLst>
          </p:nvPr>
        </p:nvGraphicFramePr>
        <p:xfrm>
          <a:off x="1066800" y="304800"/>
          <a:ext cx="7772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nkin\Local Settings\Temporary Internet Files\Content.IE5\A0XD34HY\MP900442417[1].jpg"/>
          <p:cNvPicPr>
            <a:picLocks noChangeAspect="1" noChangeArrowheads="1"/>
          </p:cNvPicPr>
          <p:nvPr/>
        </p:nvPicPr>
        <p:blipFill>
          <a:blip r:embed="rId3" cstate="print"/>
          <a:srcRect/>
          <a:stretch>
            <a:fillRect/>
          </a:stretch>
        </p:blipFill>
        <p:spPr bwMode="auto">
          <a:xfrm rot="18466356">
            <a:off x="6466152" y="401114"/>
            <a:ext cx="1676466" cy="2529561"/>
          </a:xfrm>
          <a:prstGeom prst="rect">
            <a:avLst/>
          </a:prstGeom>
          <a:noFill/>
        </p:spPr>
      </p:pic>
      <p:sp>
        <p:nvSpPr>
          <p:cNvPr id="2" name="Title 1"/>
          <p:cNvSpPr>
            <a:spLocks noGrp="1"/>
          </p:cNvSpPr>
          <p:nvPr>
            <p:ph type="title"/>
          </p:nvPr>
        </p:nvSpPr>
        <p:spPr>
          <a:xfrm>
            <a:off x="1435608" y="274320"/>
            <a:ext cx="7498080" cy="1554480"/>
          </a:xfrm>
        </p:spPr>
        <p:txBody>
          <a:bodyPr>
            <a:noAutofit/>
          </a:bodyPr>
          <a:lstStyle/>
          <a:p>
            <a:r>
              <a:rPr lang="en-US" sz="3000" dirty="0" smtClean="0"/>
              <a:t>The Key is . . . </a:t>
            </a:r>
            <a:br>
              <a:rPr lang="en-US" sz="3000" dirty="0" smtClean="0"/>
            </a:br>
            <a:endParaRPr lang="en-US" sz="3000" dirty="0"/>
          </a:p>
        </p:txBody>
      </p:sp>
      <p:sp>
        <p:nvSpPr>
          <p:cNvPr id="3" name="TextBox 2"/>
          <p:cNvSpPr txBox="1"/>
          <p:nvPr/>
        </p:nvSpPr>
        <p:spPr>
          <a:xfrm>
            <a:off x="1447800" y="2133600"/>
            <a:ext cx="7315200" cy="3385542"/>
          </a:xfrm>
          <a:prstGeom prst="rect">
            <a:avLst/>
          </a:prstGeom>
          <a:noFill/>
        </p:spPr>
        <p:txBody>
          <a:bodyPr wrap="square" rtlCol="0">
            <a:spAutoFit/>
          </a:bodyPr>
          <a:lstStyle/>
          <a:p>
            <a:pPr>
              <a:spcAft>
                <a:spcPts val="600"/>
              </a:spcAft>
            </a:pPr>
            <a:r>
              <a:rPr lang="en-US" sz="2400" b="1" dirty="0" smtClean="0">
                <a:solidFill>
                  <a:prstClr val="black"/>
                </a:solidFill>
              </a:rPr>
              <a:t>The well written strategic plan performs several important, functional purposes:</a:t>
            </a:r>
          </a:p>
          <a:p>
            <a:pPr>
              <a:spcAft>
                <a:spcPts val="600"/>
              </a:spcAft>
            </a:pPr>
            <a:endParaRPr lang="en-US" sz="2400" dirty="0" smtClean="0">
              <a:solidFill>
                <a:prstClr val="black"/>
              </a:solidFill>
            </a:endParaRPr>
          </a:p>
          <a:p>
            <a:pPr>
              <a:spcAft>
                <a:spcPts val="1200"/>
              </a:spcAft>
              <a:buFont typeface="Arial" pitchFamily="34" charset="0"/>
              <a:buChar char="•"/>
            </a:pPr>
            <a:r>
              <a:rPr lang="en-US" sz="2400" dirty="0" smtClean="0">
                <a:solidFill>
                  <a:prstClr val="black"/>
                </a:solidFill>
              </a:rPr>
              <a:t>Causes the organization’s shareholders to think about, discuss and put down on paper their goals for the library’s future.  </a:t>
            </a:r>
          </a:p>
          <a:p>
            <a:pPr>
              <a:spcAft>
                <a:spcPts val="1200"/>
              </a:spcAft>
              <a:buFont typeface="Arial" pitchFamily="34" charset="0"/>
              <a:buChar char="•"/>
            </a:pPr>
            <a:r>
              <a:rPr lang="en-US" sz="2400" dirty="0" smtClean="0">
                <a:solidFill>
                  <a:prstClr val="black"/>
                </a:solidFill>
              </a:rPr>
              <a:t>Sets measurable, defined and time specific goals</a:t>
            </a:r>
          </a:p>
          <a:p>
            <a:pPr>
              <a:spcAft>
                <a:spcPts val="1200"/>
              </a:spcAft>
            </a:pPr>
            <a:endParaRPr lang="en-US" sz="1600" dirty="0" smtClean="0">
              <a:solidFill>
                <a:prstClr val="black"/>
              </a:solidFill>
            </a:endParaRPr>
          </a:p>
        </p:txBody>
      </p:sp>
      <p:sp>
        <p:nvSpPr>
          <p:cNvPr id="5" name="TextBox 4"/>
          <p:cNvSpPr txBox="1"/>
          <p:nvPr/>
        </p:nvSpPr>
        <p:spPr>
          <a:xfrm>
            <a:off x="1752600" y="1143000"/>
            <a:ext cx="4038600" cy="584775"/>
          </a:xfrm>
          <a:prstGeom prst="rect">
            <a:avLst/>
          </a:prstGeom>
          <a:noFill/>
        </p:spPr>
        <p:txBody>
          <a:bodyPr wrap="square" rtlCol="0">
            <a:spAutoFit/>
          </a:bodyPr>
          <a:lstStyle/>
          <a:p>
            <a:r>
              <a:rPr lang="en-US" sz="3200" dirty="0" smtClean="0">
                <a:solidFill>
                  <a:prstClr val="black"/>
                </a:solidFill>
              </a:rPr>
              <a:t>the Strategic Plan.</a:t>
            </a:r>
            <a:endParaRPr lang="en-US" sz="3200"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hankin\Local Settings\Temporary Internet Files\Content.IE5\A0XD34HY\MP900442417[1].jpg"/>
          <p:cNvPicPr>
            <a:picLocks noChangeAspect="1" noChangeArrowheads="1"/>
          </p:cNvPicPr>
          <p:nvPr/>
        </p:nvPicPr>
        <p:blipFill>
          <a:blip r:embed="rId3" cstate="print"/>
          <a:srcRect/>
          <a:stretch>
            <a:fillRect/>
          </a:stretch>
        </p:blipFill>
        <p:spPr bwMode="auto">
          <a:xfrm rot="18466356">
            <a:off x="6466152" y="401114"/>
            <a:ext cx="1676466" cy="2529561"/>
          </a:xfrm>
          <a:prstGeom prst="rect">
            <a:avLst/>
          </a:prstGeom>
          <a:noFill/>
        </p:spPr>
      </p:pic>
      <p:sp>
        <p:nvSpPr>
          <p:cNvPr id="3" name="TextBox 2"/>
          <p:cNvSpPr txBox="1"/>
          <p:nvPr/>
        </p:nvSpPr>
        <p:spPr>
          <a:xfrm>
            <a:off x="1447800" y="2133601"/>
            <a:ext cx="7315200" cy="3554819"/>
          </a:xfrm>
          <a:prstGeom prst="rect">
            <a:avLst/>
          </a:prstGeom>
          <a:noFill/>
        </p:spPr>
        <p:txBody>
          <a:bodyPr wrap="square" rtlCol="0">
            <a:spAutoFit/>
          </a:bodyPr>
          <a:lstStyle/>
          <a:p>
            <a:pPr>
              <a:spcAft>
                <a:spcPts val="600"/>
              </a:spcAft>
            </a:pPr>
            <a:r>
              <a:rPr lang="en-US" sz="2400" b="1" dirty="0" smtClean="0">
                <a:solidFill>
                  <a:prstClr val="black"/>
                </a:solidFill>
              </a:rPr>
              <a:t>The well written strategic plan performs several important, functional purposes:</a:t>
            </a:r>
          </a:p>
          <a:p>
            <a:pPr>
              <a:spcAft>
                <a:spcPts val="600"/>
              </a:spcAft>
            </a:pPr>
            <a:endParaRPr lang="en-US" sz="2400" dirty="0" smtClean="0">
              <a:solidFill>
                <a:prstClr val="black"/>
              </a:solidFill>
            </a:endParaRPr>
          </a:p>
          <a:p>
            <a:pPr>
              <a:spcAft>
                <a:spcPts val="600"/>
              </a:spcAft>
              <a:buFont typeface="Arial" pitchFamily="34" charset="0"/>
              <a:buChar char="•"/>
            </a:pPr>
            <a:r>
              <a:rPr lang="en-US" sz="2400" dirty="0" smtClean="0">
                <a:solidFill>
                  <a:prstClr val="black"/>
                </a:solidFill>
              </a:rPr>
              <a:t>Brings the mission and vision statement in down to earth</a:t>
            </a:r>
          </a:p>
          <a:p>
            <a:pPr>
              <a:buFont typeface="Arial" pitchFamily="34" charset="0"/>
              <a:buChar char="•"/>
            </a:pPr>
            <a:r>
              <a:rPr lang="en-US" sz="2400" dirty="0" smtClean="0">
                <a:solidFill>
                  <a:prstClr val="black"/>
                </a:solidFill>
              </a:rPr>
              <a:t>Defines the organization’s priorities and keeps the library “on task”</a:t>
            </a:r>
          </a:p>
          <a:p>
            <a:pPr>
              <a:buFont typeface="Arial" pitchFamily="34" charset="0"/>
              <a:buChar char="•"/>
            </a:pPr>
            <a:endParaRPr lang="en-US" sz="2400" dirty="0" smtClean="0">
              <a:solidFill>
                <a:prstClr val="black"/>
              </a:solidFill>
            </a:endParaRPr>
          </a:p>
          <a:p>
            <a:endParaRPr lang="en-US" dirty="0">
              <a:solidFill>
                <a:prstClr val="black"/>
              </a:solidFill>
            </a:endParaRPr>
          </a:p>
        </p:txBody>
      </p:sp>
      <p:sp>
        <p:nvSpPr>
          <p:cNvPr id="5" name="TextBox 4"/>
          <p:cNvSpPr txBox="1"/>
          <p:nvPr/>
        </p:nvSpPr>
        <p:spPr>
          <a:xfrm>
            <a:off x="1295400" y="5334000"/>
            <a:ext cx="7467600" cy="830997"/>
          </a:xfrm>
          <a:prstGeom prst="rect">
            <a:avLst/>
          </a:prstGeom>
          <a:noFill/>
        </p:spPr>
        <p:txBody>
          <a:bodyPr wrap="square" rtlCol="0">
            <a:spAutoFit/>
          </a:bodyPr>
          <a:lstStyle/>
          <a:p>
            <a:pPr algn="ctr"/>
            <a:r>
              <a:rPr lang="en-US" sz="2400" b="1" i="1" dirty="0" smtClean="0">
                <a:solidFill>
                  <a:prstClr val="black"/>
                </a:solidFill>
              </a:rPr>
              <a:t>Stick with the Plan - Do not allow “good ideas” to get you off the track of a “great idea”. </a:t>
            </a:r>
            <a:endParaRPr lang="en-US" sz="2400" b="1" dirty="0">
              <a:solidFill>
                <a:prstClr val="black"/>
              </a:solidFill>
            </a:endParaRPr>
          </a:p>
        </p:txBody>
      </p:sp>
      <p:sp>
        <p:nvSpPr>
          <p:cNvPr id="10" name="Title 1"/>
          <p:cNvSpPr txBox="1">
            <a:spLocks/>
          </p:cNvSpPr>
          <p:nvPr/>
        </p:nvSpPr>
        <p:spPr>
          <a:xfrm>
            <a:off x="1435608" y="274320"/>
            <a:ext cx="7498080" cy="1554480"/>
          </a:xfrm>
          <a:prstGeom prst="rect">
            <a:avLst/>
          </a:prstGeom>
        </p:spPr>
        <p:txBody>
          <a:bodyPr anchor="ctr">
            <a:noAutofit/>
          </a:bodyPr>
          <a:lstStyle/>
          <a:p>
            <a:pPr>
              <a:spcBef>
                <a:spcPct val="0"/>
              </a:spcBef>
              <a:defRPr/>
            </a:pPr>
            <a:r>
              <a:rPr lang="en-US" sz="3000" smtClean="0">
                <a:solidFill>
                  <a:srgbClr val="4F271C">
                    <a:satMod val="130000"/>
                  </a:srgbClr>
                </a:solidFill>
                <a:effectLst>
                  <a:outerShdw blurRad="50000" dist="30000" dir="5400000" algn="tl" rotWithShape="0">
                    <a:srgbClr val="000000">
                      <a:alpha val="30000"/>
                    </a:srgbClr>
                  </a:outerShdw>
                </a:effectLst>
              </a:rPr>
              <a:t>The Key is . . . </a:t>
            </a:r>
            <a:br>
              <a:rPr lang="en-US" sz="3000" smtClean="0">
                <a:solidFill>
                  <a:srgbClr val="4F271C">
                    <a:satMod val="130000"/>
                  </a:srgbClr>
                </a:solidFill>
                <a:effectLst>
                  <a:outerShdw blurRad="50000" dist="30000" dir="5400000" algn="tl" rotWithShape="0">
                    <a:srgbClr val="000000">
                      <a:alpha val="30000"/>
                    </a:srgbClr>
                  </a:outerShdw>
                </a:effectLst>
              </a:rPr>
            </a:br>
            <a:endParaRPr lang="en-US" sz="3000" dirty="0">
              <a:solidFill>
                <a:srgbClr val="4F271C">
                  <a:satMod val="130000"/>
                </a:srgbClr>
              </a:solidFill>
              <a:effectLst>
                <a:outerShdw blurRad="50000" dist="30000" dir="5400000" algn="tl" rotWithShape="0">
                  <a:srgbClr val="000000">
                    <a:alpha val="30000"/>
                  </a:srgbClr>
                </a:outerShdw>
              </a:effectLst>
            </a:endParaRPr>
          </a:p>
        </p:txBody>
      </p:sp>
      <p:sp>
        <p:nvSpPr>
          <p:cNvPr id="11" name="TextBox 10"/>
          <p:cNvSpPr txBox="1"/>
          <p:nvPr/>
        </p:nvSpPr>
        <p:spPr>
          <a:xfrm>
            <a:off x="1752600" y="1143000"/>
            <a:ext cx="4038600" cy="584775"/>
          </a:xfrm>
          <a:prstGeom prst="rect">
            <a:avLst/>
          </a:prstGeom>
          <a:noFill/>
        </p:spPr>
        <p:txBody>
          <a:bodyPr wrap="square" rtlCol="0">
            <a:spAutoFit/>
          </a:bodyPr>
          <a:lstStyle/>
          <a:p>
            <a:r>
              <a:rPr lang="en-US" sz="3200" dirty="0" smtClean="0">
                <a:solidFill>
                  <a:prstClr val="black"/>
                </a:solidFill>
              </a:rPr>
              <a:t>the Strategic Plan.</a:t>
            </a:r>
            <a:endParaRPr lang="en-US" sz="3200"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hankin\Local Settings\Temporary Internet Files\Content.IE5\A0XD34HY\MP900442417[1].jpg"/>
          <p:cNvPicPr>
            <a:picLocks noChangeAspect="1" noChangeArrowheads="1"/>
          </p:cNvPicPr>
          <p:nvPr/>
        </p:nvPicPr>
        <p:blipFill>
          <a:blip r:embed="rId3" cstate="print"/>
          <a:srcRect/>
          <a:stretch>
            <a:fillRect/>
          </a:stretch>
        </p:blipFill>
        <p:spPr bwMode="auto">
          <a:xfrm rot="18466356">
            <a:off x="6466152" y="401114"/>
            <a:ext cx="1676466" cy="2529561"/>
          </a:xfrm>
          <a:prstGeom prst="rect">
            <a:avLst/>
          </a:prstGeom>
          <a:noFill/>
        </p:spPr>
      </p:pic>
      <p:sp>
        <p:nvSpPr>
          <p:cNvPr id="3" name="TextBox 2"/>
          <p:cNvSpPr txBox="1"/>
          <p:nvPr/>
        </p:nvSpPr>
        <p:spPr>
          <a:xfrm>
            <a:off x="1447800" y="2133601"/>
            <a:ext cx="7315200" cy="3801041"/>
          </a:xfrm>
          <a:prstGeom prst="rect">
            <a:avLst/>
          </a:prstGeom>
          <a:noFill/>
        </p:spPr>
        <p:txBody>
          <a:bodyPr wrap="square" rtlCol="0">
            <a:spAutoFit/>
          </a:bodyPr>
          <a:lstStyle/>
          <a:p>
            <a:pPr>
              <a:spcAft>
                <a:spcPts val="600"/>
              </a:spcAft>
            </a:pPr>
            <a:r>
              <a:rPr lang="en-US" sz="2400" b="1" dirty="0" smtClean="0">
                <a:solidFill>
                  <a:prstClr val="black"/>
                </a:solidFill>
              </a:rPr>
              <a:t>The well written strategic plan performs several important, functional purposes:</a:t>
            </a:r>
          </a:p>
          <a:p>
            <a:pPr>
              <a:spcAft>
                <a:spcPts val="600"/>
              </a:spcAft>
            </a:pPr>
            <a:endParaRPr lang="en-US" sz="2400" dirty="0" smtClean="0">
              <a:solidFill>
                <a:prstClr val="black"/>
              </a:solidFill>
            </a:endParaRPr>
          </a:p>
          <a:p>
            <a:pPr>
              <a:spcAft>
                <a:spcPts val="600"/>
              </a:spcAft>
              <a:buFont typeface="Arial" pitchFamily="34" charset="0"/>
              <a:buChar char="•"/>
            </a:pPr>
            <a:r>
              <a:rPr lang="en-US" sz="2400" dirty="0" smtClean="0">
                <a:solidFill>
                  <a:prstClr val="black"/>
                </a:solidFill>
              </a:rPr>
              <a:t>Allows the board, director, staff, volunteers and customers to know where the organization is going - Keeps the director, staff and the board accountable</a:t>
            </a:r>
          </a:p>
          <a:p>
            <a:pPr>
              <a:spcAft>
                <a:spcPts val="600"/>
              </a:spcAft>
            </a:pPr>
            <a:endParaRPr lang="en-US" sz="2400" dirty="0" smtClean="0">
              <a:solidFill>
                <a:prstClr val="black"/>
              </a:solidFill>
            </a:endParaRPr>
          </a:p>
          <a:p>
            <a:pPr>
              <a:spcAft>
                <a:spcPts val="600"/>
              </a:spcAft>
              <a:buFont typeface="Arial" pitchFamily="34" charset="0"/>
              <a:buChar char="•"/>
            </a:pPr>
            <a:r>
              <a:rPr lang="en-US" sz="2400" dirty="0" smtClean="0">
                <a:solidFill>
                  <a:prstClr val="black"/>
                </a:solidFill>
              </a:rPr>
              <a:t>Defines what is “success” for that library. </a:t>
            </a:r>
          </a:p>
          <a:p>
            <a:pPr>
              <a:spcAft>
                <a:spcPts val="600"/>
              </a:spcAft>
            </a:pPr>
            <a:endParaRPr lang="en-US" sz="2400" dirty="0" smtClean="0">
              <a:solidFill>
                <a:prstClr val="black"/>
              </a:solidFill>
            </a:endParaRPr>
          </a:p>
        </p:txBody>
      </p:sp>
      <p:sp>
        <p:nvSpPr>
          <p:cNvPr id="11" name="Title 1"/>
          <p:cNvSpPr txBox="1">
            <a:spLocks/>
          </p:cNvSpPr>
          <p:nvPr/>
        </p:nvSpPr>
        <p:spPr>
          <a:xfrm>
            <a:off x="1435608" y="274320"/>
            <a:ext cx="7098792" cy="1554480"/>
          </a:xfrm>
          <a:prstGeom prst="rect">
            <a:avLst/>
          </a:prstGeom>
        </p:spPr>
        <p:txBody>
          <a:bodyPr anchor="ctr">
            <a:noAutofit/>
          </a:bodyPr>
          <a:lstStyle/>
          <a:p>
            <a:pPr>
              <a:spcBef>
                <a:spcPct val="0"/>
              </a:spcBef>
              <a:defRPr/>
            </a:pPr>
            <a:r>
              <a:rPr lang="en-US" sz="3000" smtClean="0">
                <a:solidFill>
                  <a:srgbClr val="4F271C">
                    <a:satMod val="130000"/>
                  </a:srgbClr>
                </a:solidFill>
                <a:effectLst>
                  <a:outerShdw blurRad="50000" dist="30000" dir="5400000" algn="tl" rotWithShape="0">
                    <a:srgbClr val="000000">
                      <a:alpha val="30000"/>
                    </a:srgbClr>
                  </a:outerShdw>
                </a:effectLst>
              </a:rPr>
              <a:t>The Key is . . . </a:t>
            </a:r>
            <a:br>
              <a:rPr lang="en-US" sz="3000" smtClean="0">
                <a:solidFill>
                  <a:srgbClr val="4F271C">
                    <a:satMod val="130000"/>
                  </a:srgbClr>
                </a:solidFill>
                <a:effectLst>
                  <a:outerShdw blurRad="50000" dist="30000" dir="5400000" algn="tl" rotWithShape="0">
                    <a:srgbClr val="000000">
                      <a:alpha val="30000"/>
                    </a:srgbClr>
                  </a:outerShdw>
                </a:effectLst>
              </a:rPr>
            </a:br>
            <a:endParaRPr lang="en-US" sz="3000" dirty="0">
              <a:solidFill>
                <a:srgbClr val="4F271C">
                  <a:satMod val="130000"/>
                </a:srgbClr>
              </a:solidFill>
              <a:effectLst>
                <a:outerShdw blurRad="50000" dist="30000" dir="5400000" algn="tl" rotWithShape="0">
                  <a:srgbClr val="000000">
                    <a:alpha val="30000"/>
                  </a:srgbClr>
                </a:outerShdw>
              </a:effectLst>
            </a:endParaRPr>
          </a:p>
        </p:txBody>
      </p:sp>
      <p:sp>
        <p:nvSpPr>
          <p:cNvPr id="12" name="TextBox 11"/>
          <p:cNvSpPr txBox="1"/>
          <p:nvPr/>
        </p:nvSpPr>
        <p:spPr>
          <a:xfrm>
            <a:off x="1752600" y="1143000"/>
            <a:ext cx="4038600" cy="584775"/>
          </a:xfrm>
          <a:prstGeom prst="rect">
            <a:avLst/>
          </a:prstGeom>
          <a:noFill/>
        </p:spPr>
        <p:txBody>
          <a:bodyPr wrap="square" rtlCol="0">
            <a:spAutoFit/>
          </a:bodyPr>
          <a:lstStyle/>
          <a:p>
            <a:r>
              <a:rPr lang="en-US" sz="3200" dirty="0" smtClean="0">
                <a:solidFill>
                  <a:prstClr val="black"/>
                </a:solidFill>
              </a:rPr>
              <a:t>the Strategic Plan.</a:t>
            </a:r>
            <a:endParaRPr lang="en-US" sz="3200"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0" y="1143000"/>
            <a:ext cx="4267200" cy="3785652"/>
          </a:xfrm>
          <a:prstGeom prst="rect">
            <a:avLst/>
          </a:prstGeom>
          <a:noFill/>
        </p:spPr>
        <p:txBody>
          <a:bodyPr wrap="square" rtlCol="0">
            <a:spAutoFit/>
          </a:bodyPr>
          <a:lstStyle/>
          <a:p>
            <a:pPr algn="ctr"/>
            <a:r>
              <a:rPr lang="en-US" sz="4000" dirty="0" smtClean="0">
                <a:solidFill>
                  <a:prstClr val="black"/>
                </a:solidFill>
              </a:rPr>
              <a:t>How can you say you have a “successful library” if you cannot define what success </a:t>
            </a:r>
          </a:p>
          <a:p>
            <a:pPr algn="ctr"/>
            <a:r>
              <a:rPr lang="en-US" sz="4000" dirty="0" smtClean="0">
                <a:solidFill>
                  <a:prstClr val="black"/>
                </a:solidFill>
              </a:rPr>
              <a:t>looks like?</a:t>
            </a:r>
            <a:endParaRPr lang="en-US" sz="4000" dirty="0">
              <a:solidFill>
                <a:prstClr val="black"/>
              </a:solidFill>
            </a:endParaRPr>
          </a:p>
        </p:txBody>
      </p:sp>
      <p:pic>
        <p:nvPicPr>
          <p:cNvPr id="1027" name="Picture 3" descr="C:\Users\Andrea's Laptop\AppData\Local\Microsoft\Windows\Temporary Internet Files\Content.IE5\EAWOGXB3\MP900382673[1].jpg"/>
          <p:cNvPicPr>
            <a:picLocks noChangeAspect="1" noChangeArrowheads="1"/>
          </p:cNvPicPr>
          <p:nvPr/>
        </p:nvPicPr>
        <p:blipFill>
          <a:blip r:embed="rId3" cstate="print"/>
          <a:srcRect/>
          <a:stretch>
            <a:fillRect/>
          </a:stretch>
        </p:blipFill>
        <p:spPr bwMode="auto">
          <a:xfrm>
            <a:off x="6172200" y="1524000"/>
            <a:ext cx="2286000"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hankin\Local Settings\Temporary Internet Files\Content.IE5\A0XD34HY\MP900442417[1].jpg"/>
          <p:cNvPicPr>
            <a:picLocks noChangeAspect="1" noChangeArrowheads="1"/>
          </p:cNvPicPr>
          <p:nvPr/>
        </p:nvPicPr>
        <p:blipFill>
          <a:blip r:embed="rId3" cstate="print"/>
          <a:srcRect/>
          <a:stretch>
            <a:fillRect/>
          </a:stretch>
        </p:blipFill>
        <p:spPr bwMode="auto">
          <a:xfrm rot="18466356">
            <a:off x="6466152" y="401114"/>
            <a:ext cx="1676466" cy="2529561"/>
          </a:xfrm>
          <a:prstGeom prst="rect">
            <a:avLst/>
          </a:prstGeom>
          <a:noFill/>
        </p:spPr>
      </p:pic>
      <p:sp>
        <p:nvSpPr>
          <p:cNvPr id="6" name="Title 1"/>
          <p:cNvSpPr>
            <a:spLocks noGrp="1"/>
          </p:cNvSpPr>
          <p:nvPr>
            <p:ph type="title"/>
          </p:nvPr>
        </p:nvSpPr>
        <p:spPr>
          <a:xfrm>
            <a:off x="1435608" y="274320"/>
            <a:ext cx="7498080" cy="1630680"/>
          </a:xfrm>
        </p:spPr>
        <p:txBody>
          <a:bodyPr>
            <a:noAutofit/>
          </a:bodyPr>
          <a:lstStyle/>
          <a:p>
            <a:r>
              <a:rPr lang="en-US" sz="3000" dirty="0" smtClean="0"/>
              <a:t>How does a </a:t>
            </a:r>
            <a:r>
              <a:rPr lang="en-US" sz="3200" dirty="0" smtClean="0"/>
              <a:t>Strategic Plan differ</a:t>
            </a:r>
            <a:br>
              <a:rPr lang="en-US" sz="3200" dirty="0" smtClean="0"/>
            </a:br>
            <a:r>
              <a:rPr lang="en-US" sz="3200" dirty="0" smtClean="0"/>
              <a:t>from a 5-Year Plan or a </a:t>
            </a:r>
            <a:br>
              <a:rPr lang="en-US" sz="3200" dirty="0" smtClean="0"/>
            </a:br>
            <a:r>
              <a:rPr lang="en-US" sz="3200" dirty="0" smtClean="0"/>
              <a:t>Long-Range Plan?</a:t>
            </a:r>
            <a:endParaRPr lang="en-US" sz="3000" dirty="0"/>
          </a:p>
        </p:txBody>
      </p:sp>
      <p:sp>
        <p:nvSpPr>
          <p:cNvPr id="8" name="TextBox 7"/>
          <p:cNvSpPr txBox="1"/>
          <p:nvPr/>
        </p:nvSpPr>
        <p:spPr>
          <a:xfrm>
            <a:off x="1371600" y="2438400"/>
            <a:ext cx="7239000" cy="2246769"/>
          </a:xfrm>
          <a:prstGeom prst="rect">
            <a:avLst/>
          </a:prstGeom>
          <a:noFill/>
        </p:spPr>
        <p:txBody>
          <a:bodyPr wrap="square" rtlCol="0">
            <a:spAutoFit/>
          </a:bodyPr>
          <a:lstStyle/>
          <a:p>
            <a:pPr>
              <a:buFont typeface="Arial" pitchFamily="34" charset="0"/>
              <a:buChar char="•"/>
            </a:pPr>
            <a:r>
              <a:rPr lang="en-US" sz="2800" dirty="0" smtClean="0">
                <a:solidFill>
                  <a:prstClr val="black"/>
                </a:solidFill>
              </a:rPr>
              <a:t>Sets goals for the coming weeks and months</a:t>
            </a:r>
          </a:p>
          <a:p>
            <a:endParaRPr lang="en-US" sz="2800" dirty="0" smtClean="0">
              <a:solidFill>
                <a:prstClr val="black"/>
              </a:solidFill>
            </a:endParaRPr>
          </a:p>
          <a:p>
            <a:pPr>
              <a:buFont typeface="Arial" pitchFamily="34" charset="0"/>
              <a:buChar char="•"/>
            </a:pPr>
            <a:r>
              <a:rPr lang="en-US" sz="2800" dirty="0" smtClean="0">
                <a:solidFill>
                  <a:prstClr val="black"/>
                </a:solidFill>
              </a:rPr>
              <a:t>An organic document</a:t>
            </a:r>
          </a:p>
          <a:p>
            <a:pPr>
              <a:buFont typeface="Arial" pitchFamily="34" charset="0"/>
              <a:buChar char="•"/>
            </a:pPr>
            <a:endParaRPr lang="en-US" sz="2800" dirty="0" smtClean="0">
              <a:solidFill>
                <a:prstClr val="black"/>
              </a:solidFill>
            </a:endParaRPr>
          </a:p>
          <a:p>
            <a:pPr>
              <a:buFont typeface="Arial" pitchFamily="34" charset="0"/>
              <a:buChar char="•"/>
            </a:pPr>
            <a:r>
              <a:rPr lang="en-US" sz="2800" dirty="0" smtClean="0">
                <a:solidFill>
                  <a:prstClr val="black"/>
                </a:solidFill>
              </a:rPr>
              <a:t>Defines the strategy of the library</a:t>
            </a:r>
            <a:endParaRPr lang="en-US" sz="2800"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0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7162800" cy="3062377"/>
          </a:xfrm>
          <a:prstGeom prst="rect">
            <a:avLst/>
          </a:prstGeom>
          <a:noFill/>
        </p:spPr>
        <p:txBody>
          <a:bodyPr wrap="square" rtlCol="0">
            <a:spAutoFit/>
          </a:bodyPr>
          <a:lstStyle/>
          <a:p>
            <a:pPr marL="342900" indent="-342900">
              <a:spcAft>
                <a:spcPts val="600"/>
              </a:spcAft>
              <a:buFontTx/>
              <a:buAutoNum type="arabicPeriod"/>
            </a:pPr>
            <a:r>
              <a:rPr lang="en-US" sz="2800" b="1" dirty="0" smtClean="0">
                <a:solidFill>
                  <a:prstClr val="black"/>
                </a:solidFill>
                <a:latin typeface="Calibri" pitchFamily="34" charset="0"/>
              </a:rPr>
              <a:t>Brainstorm and Dream</a:t>
            </a:r>
          </a:p>
          <a:p>
            <a:pPr marL="342900" indent="-342900">
              <a:spcAft>
                <a:spcPts val="600"/>
              </a:spcAft>
              <a:buFontTx/>
              <a:buAutoNum type="arabicPeriod"/>
            </a:pPr>
            <a:r>
              <a:rPr lang="en-US" sz="2800" b="1" dirty="0" smtClean="0">
                <a:solidFill>
                  <a:prstClr val="black"/>
                </a:solidFill>
                <a:latin typeface="Calibri" pitchFamily="34" charset="0"/>
              </a:rPr>
              <a:t>Organize</a:t>
            </a:r>
          </a:p>
          <a:p>
            <a:pPr marL="342900" indent="-342900">
              <a:spcAft>
                <a:spcPts val="600"/>
              </a:spcAft>
              <a:buFontTx/>
              <a:buAutoNum type="arabicPeriod"/>
            </a:pPr>
            <a:r>
              <a:rPr lang="en-US" sz="2800" b="1" dirty="0" smtClean="0">
                <a:solidFill>
                  <a:prstClr val="black"/>
                </a:solidFill>
                <a:latin typeface="Calibri" pitchFamily="34" charset="0"/>
              </a:rPr>
              <a:t>Prioritize</a:t>
            </a:r>
          </a:p>
          <a:p>
            <a:pPr marL="342900" indent="-342900">
              <a:spcAft>
                <a:spcPts val="600"/>
              </a:spcAft>
              <a:buFontTx/>
              <a:buAutoNum type="arabicPeriod"/>
            </a:pPr>
            <a:r>
              <a:rPr lang="en-US" sz="2800" b="1" dirty="0" smtClean="0">
                <a:solidFill>
                  <a:prstClr val="black"/>
                </a:solidFill>
                <a:latin typeface="Calibri" pitchFamily="34" charset="0"/>
              </a:rPr>
              <a:t>Plan</a:t>
            </a:r>
          </a:p>
          <a:p>
            <a:pPr marL="342900" indent="-342900">
              <a:spcAft>
                <a:spcPts val="600"/>
              </a:spcAft>
              <a:buFontTx/>
              <a:buAutoNum type="arabicPeriod"/>
            </a:pPr>
            <a:r>
              <a:rPr lang="en-US" sz="2800" b="1" dirty="0" smtClean="0">
                <a:solidFill>
                  <a:prstClr val="black"/>
                </a:solidFill>
                <a:latin typeface="Calibri" pitchFamily="34" charset="0"/>
              </a:rPr>
              <a:t>Commit</a:t>
            </a:r>
          </a:p>
          <a:p>
            <a:pPr marL="342900" indent="-342900">
              <a:spcAft>
                <a:spcPts val="600"/>
              </a:spcAft>
              <a:buFontTx/>
              <a:buAutoNum type="arabicPeriod"/>
            </a:pPr>
            <a:r>
              <a:rPr lang="en-US" sz="2800" b="1" dirty="0" smtClean="0">
                <a:solidFill>
                  <a:prstClr val="black"/>
                </a:solidFill>
                <a:latin typeface="Calibri" pitchFamily="34" charset="0"/>
              </a:rPr>
              <a:t>Implement</a:t>
            </a:r>
            <a:endParaRPr lang="en-US" sz="2800" b="1" dirty="0">
              <a:solidFill>
                <a:prstClr val="black"/>
              </a:solidFill>
              <a:latin typeface="Calibri" pitchFamily="34" charset="0"/>
            </a:endParaRPr>
          </a:p>
        </p:txBody>
      </p:sp>
      <p:sp>
        <p:nvSpPr>
          <p:cNvPr id="6" name="Rectangle 5"/>
          <p:cNvSpPr/>
          <p:nvPr/>
        </p:nvSpPr>
        <p:spPr>
          <a:xfrm>
            <a:off x="1600200" y="4419600"/>
            <a:ext cx="7010400" cy="2000548"/>
          </a:xfrm>
          <a:prstGeom prst="rect">
            <a:avLst/>
          </a:prstGeom>
        </p:spPr>
        <p:txBody>
          <a:bodyPr wrap="square">
            <a:spAutoFit/>
          </a:bodyPr>
          <a:lstStyle/>
          <a:p>
            <a:r>
              <a:rPr lang="en-US" sz="2400" dirty="0" smtClean="0">
                <a:solidFill>
                  <a:prstClr val="black"/>
                </a:solidFill>
              </a:rPr>
              <a:t>The time to prepare isn’t after you have been given the opportunity.   It’s long before that opportunity arises. </a:t>
            </a:r>
          </a:p>
          <a:p>
            <a:r>
              <a:rPr lang="en-US" sz="2400" dirty="0" smtClean="0">
                <a:solidFill>
                  <a:prstClr val="black"/>
                </a:solidFill>
              </a:rPr>
              <a:t>Once the opportunity arrives, it’s too late to prepare.</a:t>
            </a:r>
          </a:p>
          <a:p>
            <a:r>
              <a:rPr lang="en-US" sz="900" dirty="0" smtClean="0">
                <a:solidFill>
                  <a:prstClr val="black"/>
                </a:solidFill>
              </a:rPr>
              <a:t/>
            </a:r>
            <a:br>
              <a:rPr lang="en-US" sz="900" dirty="0" smtClean="0">
                <a:solidFill>
                  <a:prstClr val="black"/>
                </a:solidFill>
              </a:rPr>
            </a:br>
            <a:r>
              <a:rPr lang="en-US" sz="2000" b="1" dirty="0" smtClean="0">
                <a:solidFill>
                  <a:prstClr val="black"/>
                </a:solidFill>
              </a:rPr>
              <a:t>- John Wooden, basketball coach of ten championships teams at UCLA</a:t>
            </a:r>
            <a:endParaRPr lang="en-US" sz="2400" dirty="0">
              <a:solidFill>
                <a:prstClr val="black"/>
              </a:solidFill>
            </a:endParaRPr>
          </a:p>
        </p:txBody>
      </p:sp>
      <p:pic>
        <p:nvPicPr>
          <p:cNvPr id="7"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5105400" cy="3108543"/>
          </a:xfrm>
          <a:prstGeom prst="rect">
            <a:avLst/>
          </a:prstGeom>
          <a:noFill/>
        </p:spPr>
        <p:txBody>
          <a:bodyPr wrap="square" rtlCol="0">
            <a:spAutoFit/>
          </a:bodyPr>
          <a:lstStyle/>
          <a:p>
            <a:pPr marL="342900" indent="-342900">
              <a:spcAft>
                <a:spcPts val="600"/>
              </a:spcAft>
              <a:buFontTx/>
              <a:buAutoNum type="arabicPeriod"/>
            </a:pPr>
            <a:r>
              <a:rPr lang="en-US" sz="2800" b="1" dirty="0" smtClean="0">
                <a:solidFill>
                  <a:prstClr val="black"/>
                </a:solidFill>
                <a:latin typeface="Calibri" pitchFamily="34" charset="0"/>
              </a:rPr>
              <a:t>Brainstorm and Dream</a:t>
            </a:r>
          </a:p>
          <a:p>
            <a:pPr marL="342900" indent="-342900">
              <a:spcAft>
                <a:spcPts val="600"/>
              </a:spcAft>
            </a:pPr>
            <a:endParaRPr lang="en-US" sz="2400" dirty="0" smtClean="0">
              <a:solidFill>
                <a:prstClr val="black"/>
              </a:solidFill>
              <a:latin typeface="Calibri" pitchFamily="34" charset="0"/>
            </a:endParaRPr>
          </a:p>
          <a:p>
            <a:pPr marL="342900" indent="-342900">
              <a:spcAft>
                <a:spcPts val="600"/>
              </a:spcAft>
            </a:pPr>
            <a:r>
              <a:rPr lang="en-US" sz="2400" dirty="0" smtClean="0">
                <a:solidFill>
                  <a:prstClr val="black"/>
                </a:solidFill>
                <a:latin typeface="Calibri" pitchFamily="34" charset="0"/>
              </a:rPr>
              <a:t>Put it all on the table. There are no wrong answers. </a:t>
            </a:r>
          </a:p>
          <a:p>
            <a:pPr marL="342900" indent="-342900">
              <a:spcAft>
                <a:spcPts val="600"/>
              </a:spcAft>
            </a:pPr>
            <a:r>
              <a:rPr lang="en-US" sz="2400" dirty="0" smtClean="0">
                <a:solidFill>
                  <a:prstClr val="black"/>
                </a:solidFill>
                <a:latin typeface="Calibri" pitchFamily="34" charset="0"/>
              </a:rPr>
              <a:t>This will give you insight into where each person sees the library going </a:t>
            </a:r>
          </a:p>
          <a:p>
            <a:pPr marL="342900" indent="-342900">
              <a:spcAft>
                <a:spcPts val="600"/>
              </a:spcAft>
            </a:pPr>
            <a:endParaRPr lang="en-US" sz="2800" b="1" dirty="0">
              <a:solidFill>
                <a:prstClr val="black"/>
              </a:solidFill>
              <a:latin typeface="Calibri" pitchFamily="34" charset="0"/>
            </a:endParaRPr>
          </a:p>
        </p:txBody>
      </p:sp>
      <p:pic>
        <p:nvPicPr>
          <p:cNvPr id="4" name="Picture 3" descr="C:\Users\Andrea's Laptop\AppData\Local\Microsoft\Windows\Temporary Internet Files\Content.IE5\EU2B6R3S\MP900432847[1].jpg"/>
          <p:cNvPicPr>
            <a:picLocks noChangeAspect="1" noChangeArrowheads="1"/>
          </p:cNvPicPr>
          <p:nvPr/>
        </p:nvPicPr>
        <p:blipFill>
          <a:blip r:embed="rId3" cstate="print"/>
          <a:srcRect/>
          <a:stretch>
            <a:fillRect/>
          </a:stretch>
        </p:blipFill>
        <p:spPr bwMode="auto">
          <a:xfrm>
            <a:off x="1524000" y="4114800"/>
            <a:ext cx="3467100" cy="2311400"/>
          </a:xfrm>
          <a:prstGeom prst="rect">
            <a:avLst/>
          </a:prstGeom>
          <a:noFill/>
        </p:spPr>
      </p:pic>
      <p:pic>
        <p:nvPicPr>
          <p:cNvPr id="5" name="Picture 2" descr="C:\Documents and Settings\hankin\Local Settings\Temporary Internet Files\Content.IE5\W8ZMXJRW\MP900305776[1].jpg"/>
          <p:cNvPicPr>
            <a:picLocks noChangeAspect="1" noChangeArrowheads="1"/>
          </p:cNvPicPr>
          <p:nvPr/>
        </p:nvPicPr>
        <p:blipFill>
          <a:blip r:embed="rId4" cstate="print"/>
          <a:srcRect/>
          <a:stretch>
            <a:fillRect/>
          </a:stretch>
        </p:blipFill>
        <p:spPr bwMode="auto">
          <a:xfrm>
            <a:off x="6220874" y="228600"/>
            <a:ext cx="2694525" cy="2362200"/>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7162800" cy="3847207"/>
          </a:xfrm>
          <a:prstGeom prst="rect">
            <a:avLst/>
          </a:prstGeom>
          <a:noFill/>
        </p:spPr>
        <p:txBody>
          <a:bodyPr wrap="square" rtlCol="0">
            <a:spAutoFit/>
          </a:bodyPr>
          <a:lstStyle/>
          <a:p>
            <a:pPr marL="342900" indent="-342900">
              <a:spcAft>
                <a:spcPts val="600"/>
              </a:spcAft>
              <a:buFontTx/>
              <a:buAutoNum type="arabicPeriod"/>
            </a:pPr>
            <a:r>
              <a:rPr lang="en-US" sz="2800" b="1" dirty="0" smtClean="0">
                <a:solidFill>
                  <a:prstClr val="black"/>
                </a:solidFill>
                <a:latin typeface="Calibri" pitchFamily="34" charset="0"/>
              </a:rPr>
              <a:t>Brainstorm and Dream</a:t>
            </a:r>
          </a:p>
          <a:p>
            <a:pPr marL="342900" indent="-342900">
              <a:spcAft>
                <a:spcPts val="600"/>
              </a:spcAft>
              <a:buFontTx/>
              <a:buAutoNum type="arabicPeriod"/>
            </a:pPr>
            <a:r>
              <a:rPr lang="en-US" sz="2800" b="1" dirty="0" smtClean="0">
                <a:solidFill>
                  <a:prstClr val="black"/>
                </a:solidFill>
                <a:latin typeface="Calibri" pitchFamily="34" charset="0"/>
              </a:rPr>
              <a:t>Organize</a:t>
            </a:r>
          </a:p>
          <a:p>
            <a:pPr marL="342900" indent="-342900">
              <a:spcAft>
                <a:spcPts val="600"/>
              </a:spcAft>
            </a:pPr>
            <a:r>
              <a:rPr lang="en-US" sz="2400" dirty="0" smtClean="0">
                <a:solidFill>
                  <a:prstClr val="black"/>
                </a:solidFill>
                <a:latin typeface="Calibri" pitchFamily="34" charset="0"/>
              </a:rPr>
              <a:t>Take each idea and assign it to a “Department”. </a:t>
            </a:r>
          </a:p>
          <a:p>
            <a:pPr marL="342900" indent="-342900">
              <a:spcAft>
                <a:spcPts val="600"/>
              </a:spcAft>
            </a:pPr>
            <a:r>
              <a:rPr lang="en-US" sz="2400" dirty="0" smtClean="0">
                <a:solidFill>
                  <a:prstClr val="black"/>
                </a:solidFill>
                <a:latin typeface="Calibri" pitchFamily="34" charset="0"/>
              </a:rPr>
              <a:t>It may be any of these: </a:t>
            </a:r>
          </a:p>
          <a:p>
            <a:pPr marL="342900" indent="-342900"/>
            <a:r>
              <a:rPr lang="en-US" sz="2400" dirty="0" smtClean="0">
                <a:solidFill>
                  <a:prstClr val="black"/>
                </a:solidFill>
                <a:latin typeface="Calibri" pitchFamily="34" charset="0"/>
              </a:rPr>
              <a:t>Buildings &amp; Facilities</a:t>
            </a:r>
          </a:p>
          <a:p>
            <a:pPr marL="342900" indent="-342900"/>
            <a:r>
              <a:rPr lang="en-US" sz="2400" dirty="0" smtClean="0">
                <a:solidFill>
                  <a:prstClr val="black"/>
                </a:solidFill>
                <a:latin typeface="Calibri" pitchFamily="34" charset="0"/>
              </a:rPr>
              <a:t>Staff</a:t>
            </a:r>
          </a:p>
          <a:p>
            <a:pPr marL="342900" indent="-342900"/>
            <a:r>
              <a:rPr lang="en-US" sz="2400" dirty="0" smtClean="0">
                <a:solidFill>
                  <a:prstClr val="black"/>
                </a:solidFill>
                <a:latin typeface="Calibri" pitchFamily="34" charset="0"/>
              </a:rPr>
              <a:t>Collection</a:t>
            </a:r>
          </a:p>
          <a:p>
            <a:pPr marL="342900" indent="-342900"/>
            <a:r>
              <a:rPr lang="en-US" sz="2400" dirty="0" smtClean="0">
                <a:solidFill>
                  <a:prstClr val="black"/>
                </a:solidFill>
                <a:latin typeface="Calibri" pitchFamily="34" charset="0"/>
              </a:rPr>
              <a:t>Resources</a:t>
            </a:r>
          </a:p>
          <a:p>
            <a:pPr marL="342900" indent="-342900">
              <a:spcAft>
                <a:spcPts val="600"/>
              </a:spcAft>
            </a:pPr>
            <a:endParaRPr lang="en-US" sz="2400" dirty="0" smtClean="0">
              <a:solidFill>
                <a:prstClr val="black"/>
              </a:solidFill>
              <a:latin typeface="Calibri" pitchFamily="34" charset="0"/>
            </a:endParaRPr>
          </a:p>
        </p:txBody>
      </p:sp>
      <p:sp>
        <p:nvSpPr>
          <p:cNvPr id="6" name="TextBox 5"/>
          <p:cNvSpPr txBox="1"/>
          <p:nvPr/>
        </p:nvSpPr>
        <p:spPr>
          <a:xfrm>
            <a:off x="4876800" y="3048000"/>
            <a:ext cx="3886200" cy="1569660"/>
          </a:xfrm>
          <a:prstGeom prst="rect">
            <a:avLst/>
          </a:prstGeom>
          <a:noFill/>
        </p:spPr>
        <p:txBody>
          <a:bodyPr wrap="square" rtlCol="0">
            <a:spAutoFit/>
          </a:bodyPr>
          <a:lstStyle/>
          <a:p>
            <a:r>
              <a:rPr lang="en-US" sz="2400" dirty="0" smtClean="0">
                <a:solidFill>
                  <a:prstClr val="black"/>
                </a:solidFill>
                <a:latin typeface="Calibri" pitchFamily="34" charset="0"/>
                <a:cs typeface="Arial" pitchFamily="34" charset="0"/>
              </a:rPr>
              <a:t>Outreach</a:t>
            </a:r>
          </a:p>
          <a:p>
            <a:r>
              <a:rPr lang="en-US" sz="2400" dirty="0" smtClean="0">
                <a:solidFill>
                  <a:prstClr val="black"/>
                </a:solidFill>
                <a:latin typeface="Calibri" pitchFamily="34" charset="0"/>
                <a:cs typeface="Arial" pitchFamily="34" charset="0"/>
              </a:rPr>
              <a:t>Training</a:t>
            </a:r>
          </a:p>
          <a:p>
            <a:r>
              <a:rPr lang="en-US" sz="2400" dirty="0" smtClean="0">
                <a:solidFill>
                  <a:prstClr val="black"/>
                </a:solidFill>
                <a:latin typeface="Calibri" pitchFamily="34" charset="0"/>
                <a:cs typeface="Arial" pitchFamily="34" charset="0"/>
              </a:rPr>
              <a:t>Technology</a:t>
            </a:r>
          </a:p>
          <a:p>
            <a:r>
              <a:rPr lang="en-US" sz="2400" dirty="0" smtClean="0">
                <a:solidFill>
                  <a:prstClr val="black"/>
                </a:solidFill>
                <a:latin typeface="Calibri" pitchFamily="34" charset="0"/>
              </a:rPr>
              <a:t>Programming / Instruction</a:t>
            </a:r>
            <a:endParaRPr lang="en-US" sz="2400" dirty="0">
              <a:solidFill>
                <a:prstClr val="black"/>
              </a:solidFill>
              <a:latin typeface="Arial" pitchFamily="34" charset="0"/>
              <a:cs typeface="Arial" pitchFamily="34" charset="0"/>
            </a:endParaRPr>
          </a:p>
        </p:txBody>
      </p:sp>
      <p:sp>
        <p:nvSpPr>
          <p:cNvPr id="7" name="TextBox 6"/>
          <p:cNvSpPr txBox="1"/>
          <p:nvPr/>
        </p:nvSpPr>
        <p:spPr>
          <a:xfrm>
            <a:off x="1219200" y="5410200"/>
            <a:ext cx="7620000" cy="400110"/>
          </a:xfrm>
          <a:prstGeom prst="rect">
            <a:avLst/>
          </a:prstGeom>
          <a:noFill/>
        </p:spPr>
        <p:txBody>
          <a:bodyPr wrap="square" rtlCol="0">
            <a:spAutoFit/>
          </a:bodyPr>
          <a:lstStyle/>
          <a:p>
            <a:r>
              <a:rPr lang="en-US" sz="2000" dirty="0" smtClean="0">
                <a:solidFill>
                  <a:prstClr val="black"/>
                </a:solidFill>
              </a:rPr>
              <a:t>You are still not removing anything from the list – just organizing them. </a:t>
            </a:r>
            <a:endParaRPr lang="en-US" sz="20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1371366"/>
            <a:ext cx="8458200" cy="1015554"/>
          </a:xfrm>
          <a:prstGeom prst="rect">
            <a:avLst/>
          </a:prstGeom>
        </p:spPr>
        <p:txBody>
          <a:bodyPr wrap="square" lIns="91331" tIns="45666" rIns="91331" bIns="45666">
            <a:spAutoFit/>
          </a:bodyPr>
          <a:lstStyle/>
          <a:p>
            <a:pPr fontAlgn="base">
              <a:spcBef>
                <a:spcPct val="0"/>
              </a:spcBef>
              <a:spcAft>
                <a:spcPct val="0"/>
              </a:spcAft>
            </a:pPr>
            <a:r>
              <a:rPr lang="en-US" sz="2000" dirty="0" smtClean="0">
                <a:solidFill>
                  <a:srgbClr val="000000"/>
                </a:solidFill>
              </a:rPr>
              <a:t>Use </a:t>
            </a:r>
            <a:r>
              <a:rPr lang="en-US" sz="2000" b="1" dirty="0" smtClean="0">
                <a:solidFill>
                  <a:srgbClr val="000000"/>
                </a:solidFill>
              </a:rPr>
              <a:t>Chat</a:t>
            </a:r>
            <a:r>
              <a:rPr lang="en-US" sz="2000" dirty="0" smtClean="0">
                <a:solidFill>
                  <a:srgbClr val="000000"/>
                </a:solidFill>
              </a:rPr>
              <a:t> to talk with attendees and presenters about the topic.</a:t>
            </a:r>
            <a:br>
              <a:rPr lang="en-US" sz="2000" dirty="0" smtClean="0">
                <a:solidFill>
                  <a:srgbClr val="000000"/>
                </a:solidFill>
              </a:rPr>
            </a:br>
            <a:endParaRPr lang="en-US" sz="2000" dirty="0" smtClean="0">
              <a:solidFill>
                <a:srgbClr val="000000"/>
              </a:solidFill>
            </a:endParaRPr>
          </a:p>
          <a:p>
            <a:pPr fontAlgn="base">
              <a:spcBef>
                <a:spcPct val="0"/>
              </a:spcBef>
              <a:spcAft>
                <a:spcPct val="0"/>
              </a:spcAft>
            </a:pPr>
            <a:r>
              <a:rPr lang="en-US" sz="2000" dirty="0" smtClean="0">
                <a:solidFill>
                  <a:srgbClr val="000000"/>
                </a:solidFill>
              </a:rPr>
              <a:t>Do not post technical questions to Chat.</a:t>
            </a:r>
            <a:endParaRPr lang="en-US" dirty="0">
              <a:solidFill>
                <a:srgbClr val="000000"/>
              </a:solidFill>
            </a:endParaRPr>
          </a:p>
        </p:txBody>
      </p:sp>
      <p:sp>
        <p:nvSpPr>
          <p:cNvPr id="5" name="Rectangle 2"/>
          <p:cNvSpPr txBox="1">
            <a:spLocks noChangeArrowheads="1"/>
          </p:cNvSpPr>
          <p:nvPr/>
        </p:nvSpPr>
        <p:spPr bwMode="auto">
          <a:xfrm>
            <a:off x="914400" y="0"/>
            <a:ext cx="8229600" cy="1143000"/>
          </a:xfrm>
          <a:prstGeom prst="rect">
            <a:avLst/>
          </a:prstGeom>
          <a:noFill/>
          <a:ln w="9525">
            <a:noFill/>
            <a:miter lim="800000"/>
            <a:headEnd/>
            <a:tailEnd/>
          </a:ln>
        </p:spPr>
        <p:txBody>
          <a:bodyPr vert="horz" wrap="square" lIns="91331" tIns="45666" rIns="91331" bIns="45666" numCol="1" anchor="ctr" anchorCtr="0" compatLnSpc="1">
            <a:prstTxWarp prst="textNoShape">
              <a:avLst/>
            </a:prstTxWarp>
          </a:bodyPr>
          <a:lstStyle/>
          <a:p>
            <a:pPr defTabSz="913321" fontAlgn="base">
              <a:spcBef>
                <a:spcPct val="0"/>
              </a:spcBef>
              <a:spcAft>
                <a:spcPct val="0"/>
              </a:spcAft>
              <a:defRPr/>
            </a:pPr>
            <a:r>
              <a:rPr lang="en-US" sz="3200" b="1" kern="0" dirty="0" smtClean="0">
                <a:solidFill>
                  <a:srgbClr val="000000"/>
                </a:solidFill>
              </a:rPr>
              <a:t>Chat Etiquette</a:t>
            </a:r>
          </a:p>
        </p:txBody>
      </p:sp>
      <p:pic>
        <p:nvPicPr>
          <p:cNvPr id="1032" name="Picture 8"/>
          <p:cNvPicPr>
            <a:picLocks noChangeAspect="1" noChangeArrowheads="1"/>
          </p:cNvPicPr>
          <p:nvPr/>
        </p:nvPicPr>
        <p:blipFill>
          <a:blip r:embed="rId2" cstate="print"/>
          <a:srcRect/>
          <a:stretch>
            <a:fillRect/>
          </a:stretch>
        </p:blipFill>
        <p:spPr bwMode="auto">
          <a:xfrm>
            <a:off x="1981200" y="2743200"/>
            <a:ext cx="5343448" cy="3136900"/>
          </a:xfrm>
          <a:prstGeom prst="rect">
            <a:avLst/>
          </a:prstGeom>
          <a:noFill/>
          <a:ln w="9525">
            <a:noFill/>
            <a:miter lim="800000"/>
            <a:headEnd/>
            <a:tailEnd/>
          </a:ln>
        </p:spPr>
      </p:pic>
      <p:pic>
        <p:nvPicPr>
          <p:cNvPr id="1033" name="Picture 9"/>
          <p:cNvPicPr>
            <a:picLocks noChangeAspect="1" noChangeArrowheads="1"/>
          </p:cNvPicPr>
          <p:nvPr/>
        </p:nvPicPr>
        <p:blipFill>
          <a:blip r:embed="rId3" cstate="print"/>
          <a:srcRect/>
          <a:stretch>
            <a:fillRect/>
          </a:stretch>
        </p:blipFill>
        <p:spPr bwMode="auto">
          <a:xfrm>
            <a:off x="4114800" y="381001"/>
            <a:ext cx="1631888" cy="393700"/>
          </a:xfrm>
          <a:prstGeom prst="rect">
            <a:avLst/>
          </a:prstGeom>
          <a:noFill/>
          <a:ln w="9525">
            <a:noFill/>
            <a:miter lim="800000"/>
            <a:headEnd/>
            <a:tailEnd/>
          </a:ln>
        </p:spPr>
      </p:pic>
      <p:sp>
        <p:nvSpPr>
          <p:cNvPr id="6" name="Rectangle 5"/>
          <p:cNvSpPr/>
          <p:nvPr/>
        </p:nvSpPr>
        <p:spPr>
          <a:xfrm>
            <a:off x="6285449" y="6324600"/>
            <a:ext cx="2655599" cy="369332"/>
          </a:xfrm>
          <a:prstGeom prst="rect">
            <a:avLst/>
          </a:prstGeom>
        </p:spPr>
        <p:txBody>
          <a:bodyPr wrap="none">
            <a:spAutoFit/>
          </a:bodyPr>
          <a:lstStyle/>
          <a:p>
            <a:r>
              <a:rPr lang="en-US" dirty="0" smtClean="0"/>
              <a:t>Today’s </a:t>
            </a:r>
            <a:r>
              <a:rPr lang="en-US" dirty="0" err="1" smtClean="0"/>
              <a:t>hashtag</a:t>
            </a:r>
            <a:r>
              <a:rPr lang="en-US" dirty="0" smtClean="0"/>
              <a:t>: #</a:t>
            </a:r>
            <a:r>
              <a:rPr lang="en-US" dirty="0" err="1" smtClean="0"/>
              <a:t>entlib</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7162800" cy="2354491"/>
          </a:xfrm>
          <a:prstGeom prst="rect">
            <a:avLst/>
          </a:prstGeom>
          <a:noFill/>
        </p:spPr>
        <p:txBody>
          <a:bodyPr wrap="square" rtlCol="0">
            <a:spAutoFit/>
          </a:bodyPr>
          <a:lstStyle/>
          <a:p>
            <a:pPr marL="342900" indent="-342900">
              <a:spcAft>
                <a:spcPts val="600"/>
              </a:spcAft>
              <a:buFontTx/>
              <a:buAutoNum type="arabicPeriod"/>
            </a:pPr>
            <a:r>
              <a:rPr lang="en-US" sz="2800" b="1" dirty="0" smtClean="0">
                <a:solidFill>
                  <a:prstClr val="black"/>
                </a:solidFill>
                <a:latin typeface="Calibri" pitchFamily="34" charset="0"/>
              </a:rPr>
              <a:t>Brainstorm and Dream</a:t>
            </a:r>
          </a:p>
          <a:p>
            <a:pPr marL="342900" indent="-342900">
              <a:spcAft>
                <a:spcPts val="600"/>
              </a:spcAft>
              <a:buFontTx/>
              <a:buAutoNum type="arabicPeriod"/>
            </a:pPr>
            <a:r>
              <a:rPr lang="en-US" sz="2800" b="1" dirty="0" smtClean="0">
                <a:solidFill>
                  <a:prstClr val="black"/>
                </a:solidFill>
                <a:latin typeface="Calibri" pitchFamily="34" charset="0"/>
              </a:rPr>
              <a:t>Organize</a:t>
            </a:r>
          </a:p>
          <a:p>
            <a:pPr marL="342900" indent="-342900">
              <a:spcAft>
                <a:spcPts val="600"/>
              </a:spcAft>
              <a:buFontTx/>
              <a:buAutoNum type="arabicPeriod"/>
            </a:pPr>
            <a:r>
              <a:rPr lang="en-US" sz="2800" b="1" dirty="0" smtClean="0">
                <a:solidFill>
                  <a:prstClr val="black"/>
                </a:solidFill>
                <a:latin typeface="Calibri" pitchFamily="34" charset="0"/>
              </a:rPr>
              <a:t>Prioritize</a:t>
            </a:r>
          </a:p>
          <a:p>
            <a:pPr marL="342900" indent="-342900">
              <a:spcAft>
                <a:spcPts val="600"/>
              </a:spcAft>
            </a:pPr>
            <a:r>
              <a:rPr lang="en-US" sz="2400" dirty="0" smtClean="0">
                <a:solidFill>
                  <a:prstClr val="black"/>
                </a:solidFill>
                <a:latin typeface="Calibri" pitchFamily="34" charset="0"/>
              </a:rPr>
              <a:t>This is where you place the items in order of which are going to be most important in each category.  </a:t>
            </a:r>
          </a:p>
        </p:txBody>
      </p:sp>
      <p:pic>
        <p:nvPicPr>
          <p:cNvPr id="4"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7162800" cy="3754874"/>
          </a:xfrm>
          <a:prstGeom prst="rect">
            <a:avLst/>
          </a:prstGeom>
          <a:noFill/>
        </p:spPr>
        <p:txBody>
          <a:bodyPr wrap="square" rtlCol="0">
            <a:spAutoFit/>
          </a:bodyPr>
          <a:lstStyle/>
          <a:p>
            <a:pPr marL="342900" indent="-342900">
              <a:spcAft>
                <a:spcPts val="600"/>
              </a:spcAft>
              <a:buFontTx/>
              <a:buAutoNum type="arabicPeriod"/>
            </a:pPr>
            <a:r>
              <a:rPr lang="en-US" sz="2800" b="1" dirty="0" smtClean="0">
                <a:solidFill>
                  <a:prstClr val="black"/>
                </a:solidFill>
                <a:latin typeface="Calibri" pitchFamily="34" charset="0"/>
              </a:rPr>
              <a:t>Brainstorm and Dream</a:t>
            </a:r>
          </a:p>
          <a:p>
            <a:pPr marL="342900" indent="-342900">
              <a:spcAft>
                <a:spcPts val="600"/>
              </a:spcAft>
              <a:buFontTx/>
              <a:buAutoNum type="arabicPeriod"/>
            </a:pPr>
            <a:r>
              <a:rPr lang="en-US" sz="2800" b="1" dirty="0" smtClean="0">
                <a:solidFill>
                  <a:prstClr val="black"/>
                </a:solidFill>
                <a:latin typeface="Calibri" pitchFamily="34" charset="0"/>
              </a:rPr>
              <a:t>Organize</a:t>
            </a:r>
          </a:p>
          <a:p>
            <a:pPr marL="342900" indent="-342900">
              <a:spcAft>
                <a:spcPts val="600"/>
              </a:spcAft>
              <a:buFontTx/>
              <a:buAutoNum type="arabicPeriod"/>
            </a:pPr>
            <a:r>
              <a:rPr lang="en-US" sz="2800" b="1" dirty="0" smtClean="0">
                <a:solidFill>
                  <a:prstClr val="black"/>
                </a:solidFill>
                <a:latin typeface="Calibri" pitchFamily="34" charset="0"/>
              </a:rPr>
              <a:t>Prioritize</a:t>
            </a:r>
          </a:p>
          <a:p>
            <a:pPr marL="342900" indent="-342900">
              <a:spcAft>
                <a:spcPts val="600"/>
              </a:spcAft>
              <a:buFontTx/>
              <a:buAutoNum type="arabicPeriod"/>
            </a:pPr>
            <a:r>
              <a:rPr lang="en-US" sz="2800" b="1" dirty="0" smtClean="0">
                <a:solidFill>
                  <a:prstClr val="black"/>
                </a:solidFill>
                <a:latin typeface="Calibri" pitchFamily="34" charset="0"/>
              </a:rPr>
              <a:t>Plan </a:t>
            </a:r>
          </a:p>
          <a:p>
            <a:pPr marL="342900" indent="-342900">
              <a:spcAft>
                <a:spcPts val="600"/>
              </a:spcAft>
            </a:pPr>
            <a:r>
              <a:rPr lang="en-US" sz="2400" dirty="0" smtClean="0">
                <a:solidFill>
                  <a:prstClr val="black"/>
                </a:solidFill>
                <a:latin typeface="Calibri" pitchFamily="34" charset="0"/>
              </a:rPr>
              <a:t> create goals and objectives and describe how you are going to get there and when you want to arrive. </a:t>
            </a:r>
          </a:p>
          <a:p>
            <a:pPr marL="342900" indent="-342900">
              <a:spcAft>
                <a:spcPts val="600"/>
              </a:spcAft>
            </a:pPr>
            <a:r>
              <a:rPr lang="en-US" sz="2400" dirty="0" smtClean="0">
                <a:solidFill>
                  <a:prstClr val="black"/>
                </a:solidFill>
                <a:latin typeface="Calibri" pitchFamily="34" charset="0"/>
              </a:rPr>
              <a:t>This is where you define the changes you need to make.  </a:t>
            </a:r>
          </a:p>
          <a:p>
            <a:pPr marL="342900" indent="-342900">
              <a:spcAft>
                <a:spcPts val="600"/>
              </a:spcAft>
            </a:pPr>
            <a:endParaRPr lang="en-US" sz="2400" dirty="0" smtClean="0">
              <a:solidFill>
                <a:prstClr val="black"/>
              </a:solidFill>
              <a:latin typeface="Calibri" pitchFamily="34" charset="0"/>
            </a:endParaRPr>
          </a:p>
        </p:txBody>
      </p:sp>
      <p:sp>
        <p:nvSpPr>
          <p:cNvPr id="4" name="TextBox 3"/>
          <p:cNvSpPr txBox="1"/>
          <p:nvPr/>
        </p:nvSpPr>
        <p:spPr>
          <a:xfrm>
            <a:off x="1219200" y="5029200"/>
            <a:ext cx="7467600" cy="954107"/>
          </a:xfrm>
          <a:prstGeom prst="rect">
            <a:avLst/>
          </a:prstGeom>
          <a:noFill/>
        </p:spPr>
        <p:txBody>
          <a:bodyPr wrap="square" rtlCol="0">
            <a:spAutoFit/>
          </a:bodyPr>
          <a:lstStyle/>
          <a:p>
            <a:r>
              <a:rPr lang="en-US" sz="2800" dirty="0" smtClean="0">
                <a:solidFill>
                  <a:prstClr val="black"/>
                </a:solidFill>
              </a:rPr>
              <a:t>Insanity:  doing the same thing over and over again and expecting different results.  - </a:t>
            </a:r>
            <a:r>
              <a:rPr lang="en-US" sz="2400" i="1" dirty="0" smtClean="0">
                <a:solidFill>
                  <a:prstClr val="black"/>
                </a:solidFill>
              </a:rPr>
              <a:t>Albert Einstein</a:t>
            </a:r>
            <a:endParaRPr lang="en-US" sz="2400" i="1" dirty="0">
              <a:solidFill>
                <a:prstClr val="black"/>
              </a:solidFill>
            </a:endParaRPr>
          </a:p>
        </p:txBody>
      </p:sp>
      <p:pic>
        <p:nvPicPr>
          <p:cNvPr id="5"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7162800" cy="4478149"/>
          </a:xfrm>
          <a:prstGeom prst="rect">
            <a:avLst/>
          </a:prstGeom>
          <a:noFill/>
        </p:spPr>
        <p:txBody>
          <a:bodyPr wrap="square" rtlCol="0">
            <a:spAutoFit/>
          </a:bodyPr>
          <a:lstStyle/>
          <a:p>
            <a:pPr marL="342900" indent="-342900">
              <a:spcAft>
                <a:spcPts val="600"/>
              </a:spcAft>
              <a:buFontTx/>
              <a:buAutoNum type="arabicPeriod"/>
            </a:pPr>
            <a:r>
              <a:rPr lang="en-US" sz="2800" b="1" dirty="0" smtClean="0">
                <a:solidFill>
                  <a:prstClr val="black"/>
                </a:solidFill>
                <a:latin typeface="Calibri" pitchFamily="34" charset="0"/>
              </a:rPr>
              <a:t>Brainstorm and Dream</a:t>
            </a:r>
          </a:p>
          <a:p>
            <a:pPr marL="342900" indent="-342900">
              <a:spcAft>
                <a:spcPts val="600"/>
              </a:spcAft>
              <a:buFontTx/>
              <a:buAutoNum type="arabicPeriod"/>
            </a:pPr>
            <a:r>
              <a:rPr lang="en-US" sz="2800" b="1" dirty="0" smtClean="0">
                <a:solidFill>
                  <a:prstClr val="black"/>
                </a:solidFill>
                <a:latin typeface="Calibri" pitchFamily="34" charset="0"/>
              </a:rPr>
              <a:t>Organize</a:t>
            </a:r>
          </a:p>
          <a:p>
            <a:pPr marL="342900" indent="-342900">
              <a:spcAft>
                <a:spcPts val="600"/>
              </a:spcAft>
              <a:buFontTx/>
              <a:buAutoNum type="arabicPeriod"/>
            </a:pPr>
            <a:r>
              <a:rPr lang="en-US" sz="2800" b="1" dirty="0" smtClean="0">
                <a:solidFill>
                  <a:prstClr val="black"/>
                </a:solidFill>
                <a:latin typeface="Calibri" pitchFamily="34" charset="0"/>
              </a:rPr>
              <a:t>Prioritize</a:t>
            </a:r>
          </a:p>
          <a:p>
            <a:pPr marL="342900" indent="-342900">
              <a:spcAft>
                <a:spcPts val="600"/>
              </a:spcAft>
              <a:buFontTx/>
              <a:buAutoNum type="arabicPeriod"/>
            </a:pPr>
            <a:r>
              <a:rPr lang="en-US" sz="2800" b="1" dirty="0" smtClean="0">
                <a:solidFill>
                  <a:prstClr val="black"/>
                </a:solidFill>
                <a:latin typeface="Calibri" pitchFamily="34" charset="0"/>
              </a:rPr>
              <a:t>Plan</a:t>
            </a:r>
          </a:p>
          <a:p>
            <a:pPr marL="342900" indent="-342900">
              <a:spcAft>
                <a:spcPts val="600"/>
              </a:spcAft>
              <a:buFontTx/>
              <a:buAutoNum type="arabicPeriod"/>
            </a:pPr>
            <a:r>
              <a:rPr lang="en-US" sz="2800" b="1" dirty="0" smtClean="0">
                <a:solidFill>
                  <a:prstClr val="black"/>
                </a:solidFill>
                <a:latin typeface="Calibri" pitchFamily="34" charset="0"/>
              </a:rPr>
              <a:t>Commit</a:t>
            </a:r>
          </a:p>
          <a:p>
            <a:pPr marL="342900" indent="-342900">
              <a:spcAft>
                <a:spcPts val="600"/>
              </a:spcAft>
            </a:pPr>
            <a:r>
              <a:rPr lang="en-US" sz="2400" dirty="0" smtClean="0">
                <a:solidFill>
                  <a:prstClr val="black"/>
                </a:solidFill>
                <a:latin typeface="Calibri" pitchFamily="34" charset="0"/>
              </a:rPr>
              <a:t>Everyone involved in the process of implementing this plan must buy in to the plan.  They should have had input into the plan and now is the time for them to take ownership of the plan and invest personally into the plan’s success. </a:t>
            </a:r>
          </a:p>
        </p:txBody>
      </p:sp>
      <p:pic>
        <p:nvPicPr>
          <p:cNvPr id="4"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7162800" cy="4247317"/>
          </a:xfrm>
          <a:prstGeom prst="rect">
            <a:avLst/>
          </a:prstGeom>
          <a:noFill/>
        </p:spPr>
        <p:txBody>
          <a:bodyPr wrap="square" rtlCol="0">
            <a:spAutoFit/>
          </a:bodyPr>
          <a:lstStyle/>
          <a:p>
            <a:pPr marL="342900" indent="-342900">
              <a:spcAft>
                <a:spcPts val="600"/>
              </a:spcAft>
              <a:buFontTx/>
              <a:buAutoNum type="arabicPeriod"/>
            </a:pPr>
            <a:r>
              <a:rPr lang="en-US" sz="2800" b="1" dirty="0" smtClean="0">
                <a:solidFill>
                  <a:prstClr val="black"/>
                </a:solidFill>
                <a:latin typeface="Calibri" pitchFamily="34" charset="0"/>
              </a:rPr>
              <a:t>Brainstorm and Dream</a:t>
            </a:r>
          </a:p>
          <a:p>
            <a:pPr marL="342900" indent="-342900">
              <a:spcAft>
                <a:spcPts val="600"/>
              </a:spcAft>
              <a:buFontTx/>
              <a:buAutoNum type="arabicPeriod"/>
            </a:pPr>
            <a:r>
              <a:rPr lang="en-US" sz="2800" b="1" dirty="0" smtClean="0">
                <a:solidFill>
                  <a:prstClr val="black"/>
                </a:solidFill>
                <a:latin typeface="Calibri" pitchFamily="34" charset="0"/>
              </a:rPr>
              <a:t>Organize</a:t>
            </a:r>
          </a:p>
          <a:p>
            <a:pPr marL="342900" indent="-342900">
              <a:spcAft>
                <a:spcPts val="600"/>
              </a:spcAft>
              <a:buFontTx/>
              <a:buAutoNum type="arabicPeriod"/>
            </a:pPr>
            <a:r>
              <a:rPr lang="en-US" sz="2800" b="1" dirty="0" smtClean="0">
                <a:solidFill>
                  <a:prstClr val="black"/>
                </a:solidFill>
                <a:latin typeface="Calibri" pitchFamily="34" charset="0"/>
              </a:rPr>
              <a:t>Prioritize</a:t>
            </a:r>
          </a:p>
          <a:p>
            <a:pPr marL="342900" indent="-342900">
              <a:spcAft>
                <a:spcPts val="600"/>
              </a:spcAft>
              <a:buFontTx/>
              <a:buAutoNum type="arabicPeriod"/>
            </a:pPr>
            <a:r>
              <a:rPr lang="en-US" sz="2800" b="1" dirty="0" smtClean="0">
                <a:solidFill>
                  <a:prstClr val="black"/>
                </a:solidFill>
                <a:latin typeface="Calibri" pitchFamily="34" charset="0"/>
              </a:rPr>
              <a:t>Plan</a:t>
            </a:r>
          </a:p>
          <a:p>
            <a:pPr marL="342900" indent="-342900">
              <a:spcAft>
                <a:spcPts val="600"/>
              </a:spcAft>
              <a:buFontTx/>
              <a:buAutoNum type="arabicPeriod"/>
            </a:pPr>
            <a:r>
              <a:rPr lang="en-US" sz="2800" b="1" dirty="0" smtClean="0">
                <a:solidFill>
                  <a:prstClr val="black"/>
                </a:solidFill>
                <a:latin typeface="Calibri" pitchFamily="34" charset="0"/>
              </a:rPr>
              <a:t>Commit</a:t>
            </a:r>
          </a:p>
          <a:p>
            <a:pPr marL="342900" indent="-342900">
              <a:spcAft>
                <a:spcPts val="600"/>
              </a:spcAft>
              <a:buFontTx/>
              <a:buAutoNum type="arabicPeriod"/>
            </a:pPr>
            <a:r>
              <a:rPr lang="en-US" sz="2800" b="1" dirty="0" smtClean="0">
                <a:solidFill>
                  <a:prstClr val="black"/>
                </a:solidFill>
                <a:latin typeface="Calibri" pitchFamily="34" charset="0"/>
              </a:rPr>
              <a:t>Implement</a:t>
            </a:r>
          </a:p>
          <a:p>
            <a:pPr marL="342900" indent="-342900">
              <a:spcAft>
                <a:spcPts val="600"/>
              </a:spcAft>
            </a:pPr>
            <a:r>
              <a:rPr lang="en-US" sz="2400" dirty="0" smtClean="0">
                <a:solidFill>
                  <a:prstClr val="black"/>
                </a:solidFill>
                <a:latin typeface="Calibri" pitchFamily="34" charset="0"/>
              </a:rPr>
              <a:t>Don’t waste your time or energy by creating a plan that you cannot or will not implement.  Many organizations create a plan just to have a plan.  </a:t>
            </a:r>
            <a:endParaRPr lang="en-US" sz="2400" dirty="0">
              <a:solidFill>
                <a:prstClr val="black"/>
              </a:solidFill>
              <a:latin typeface="Calibri" pitchFamily="34" charset="0"/>
            </a:endParaRPr>
          </a:p>
        </p:txBody>
      </p:sp>
      <p:pic>
        <p:nvPicPr>
          <p:cNvPr id="4"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143000"/>
            <a:ext cx="7162800" cy="3539430"/>
          </a:xfrm>
          <a:prstGeom prst="rect">
            <a:avLst/>
          </a:prstGeom>
          <a:noFill/>
        </p:spPr>
        <p:txBody>
          <a:bodyPr wrap="square" rtlCol="0">
            <a:spAutoFit/>
          </a:bodyPr>
          <a:lstStyle/>
          <a:p>
            <a:r>
              <a:rPr lang="en-US" sz="2800" dirty="0" smtClean="0">
                <a:solidFill>
                  <a:prstClr val="black"/>
                </a:solidFill>
              </a:rPr>
              <a:t>The mini-plan</a:t>
            </a:r>
          </a:p>
          <a:p>
            <a:r>
              <a:rPr lang="en-US" sz="2800" dirty="0" smtClean="0">
                <a:solidFill>
                  <a:prstClr val="black"/>
                </a:solidFill>
              </a:rPr>
              <a:t> </a:t>
            </a:r>
          </a:p>
          <a:p>
            <a:r>
              <a:rPr lang="en-US" sz="2800" dirty="0" smtClean="0">
                <a:solidFill>
                  <a:prstClr val="black"/>
                </a:solidFill>
              </a:rPr>
              <a:t>Increase use of the library </a:t>
            </a:r>
          </a:p>
          <a:p>
            <a:r>
              <a:rPr lang="en-US" sz="2800" dirty="0" smtClean="0">
                <a:solidFill>
                  <a:prstClr val="black"/>
                </a:solidFill>
              </a:rPr>
              <a:t>by those 20-30 years old. . . how? </a:t>
            </a:r>
          </a:p>
          <a:p>
            <a:endParaRPr lang="en-US" sz="2800" dirty="0" smtClean="0">
              <a:solidFill>
                <a:prstClr val="black"/>
              </a:solidFill>
            </a:endParaRPr>
          </a:p>
          <a:p>
            <a:r>
              <a:rPr lang="en-US" sz="2800" dirty="0" smtClean="0">
                <a:solidFill>
                  <a:prstClr val="black"/>
                </a:solidFill>
              </a:rPr>
              <a:t>Who? Why? </a:t>
            </a:r>
          </a:p>
          <a:p>
            <a:endParaRPr lang="en-US" sz="2800" dirty="0" smtClean="0">
              <a:solidFill>
                <a:prstClr val="black"/>
              </a:solidFill>
            </a:endParaRPr>
          </a:p>
          <a:p>
            <a:r>
              <a:rPr lang="en-US" sz="2800" dirty="0" smtClean="0">
                <a:solidFill>
                  <a:prstClr val="black"/>
                </a:solidFill>
              </a:rPr>
              <a:t>Do a “mini-plan” for them.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
        <p:nvSpPr>
          <p:cNvPr id="2" name="Title 1"/>
          <p:cNvSpPr>
            <a:spLocks noGrp="1"/>
          </p:cNvSpPr>
          <p:nvPr>
            <p:ph type="title"/>
          </p:nvPr>
        </p:nvSpPr>
        <p:spPr/>
        <p:txBody>
          <a:bodyPr>
            <a:normAutofit/>
          </a:bodyPr>
          <a:lstStyle/>
          <a:p>
            <a:pPr lvl="1" algn="l" rtl="0">
              <a:spcBef>
                <a:spcPct val="0"/>
              </a:spcBef>
            </a:pPr>
            <a:r>
              <a:rPr lang="en-US" sz="3600" b="1" dirty="0">
                <a:latin typeface="Calibri" pitchFamily="34" charset="0"/>
              </a:rPr>
              <a:t>Steps to a </a:t>
            </a:r>
            <a:r>
              <a:rPr lang="en-US" sz="3600" b="1" dirty="0" smtClean="0">
                <a:latin typeface="Calibri" pitchFamily="34" charset="0"/>
              </a:rPr>
              <a:t>Strategic Plan</a:t>
            </a:r>
            <a:endParaRPr lang="en-US" sz="3600" dirty="0">
              <a:latin typeface="Calibri" pitchFamily="34" charset="0"/>
            </a:endParaRPr>
          </a:p>
        </p:txBody>
      </p:sp>
      <p:sp>
        <p:nvSpPr>
          <p:cNvPr id="3" name="TextBox 2"/>
          <p:cNvSpPr txBox="1"/>
          <p:nvPr/>
        </p:nvSpPr>
        <p:spPr>
          <a:xfrm>
            <a:off x="1524000" y="1600200"/>
            <a:ext cx="7162800" cy="3108543"/>
          </a:xfrm>
          <a:prstGeom prst="rect">
            <a:avLst/>
          </a:prstGeom>
          <a:noFill/>
        </p:spPr>
        <p:txBody>
          <a:bodyPr wrap="square" rtlCol="0">
            <a:spAutoFit/>
          </a:bodyPr>
          <a:lstStyle/>
          <a:p>
            <a:r>
              <a:rPr lang="en-US" sz="2800" dirty="0" smtClean="0">
                <a:solidFill>
                  <a:prstClr val="black"/>
                </a:solidFill>
              </a:rPr>
              <a:t>Do a “mini-plan” for them:</a:t>
            </a:r>
          </a:p>
          <a:p>
            <a:endParaRPr lang="en-US" sz="2800" dirty="0" smtClean="0">
              <a:solidFill>
                <a:prstClr val="black"/>
              </a:solidFill>
            </a:endParaRPr>
          </a:p>
          <a:p>
            <a:pPr>
              <a:buFont typeface="Arial" pitchFamily="34" charset="0"/>
              <a:buChar char="•"/>
            </a:pPr>
            <a:r>
              <a:rPr lang="en-US" sz="2800" dirty="0" smtClean="0">
                <a:solidFill>
                  <a:prstClr val="black"/>
                </a:solidFill>
              </a:rPr>
              <a:t>Brainstorm With Them</a:t>
            </a:r>
          </a:p>
          <a:p>
            <a:pPr>
              <a:buFont typeface="Arial" pitchFamily="34" charset="0"/>
              <a:buChar char="•"/>
            </a:pPr>
            <a:r>
              <a:rPr lang="en-US" sz="2800" dirty="0" smtClean="0">
                <a:solidFill>
                  <a:prstClr val="black"/>
                </a:solidFill>
              </a:rPr>
              <a:t>Organize</a:t>
            </a:r>
          </a:p>
          <a:p>
            <a:pPr>
              <a:buFont typeface="Arial" pitchFamily="34" charset="0"/>
              <a:buChar char="•"/>
            </a:pPr>
            <a:r>
              <a:rPr lang="en-US" sz="2800" dirty="0" smtClean="0">
                <a:solidFill>
                  <a:prstClr val="black"/>
                </a:solidFill>
              </a:rPr>
              <a:t>Prioritize</a:t>
            </a:r>
          </a:p>
          <a:p>
            <a:pPr>
              <a:buFont typeface="Arial" pitchFamily="34" charset="0"/>
              <a:buChar char="•"/>
            </a:pPr>
            <a:r>
              <a:rPr lang="en-US" sz="2800" dirty="0" smtClean="0">
                <a:solidFill>
                  <a:prstClr val="black"/>
                </a:solidFill>
              </a:rPr>
              <a:t>Commit</a:t>
            </a:r>
          </a:p>
          <a:p>
            <a:pPr>
              <a:buFont typeface="Arial" pitchFamily="34" charset="0"/>
              <a:buChar char="•"/>
            </a:pPr>
            <a:r>
              <a:rPr lang="en-US" sz="2800" dirty="0" smtClean="0">
                <a:solidFill>
                  <a:prstClr val="black"/>
                </a:solidFill>
              </a:rPr>
              <a:t>Implement</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hankin\Local Settings\Temporary Internet Files\Content.IE5\A0XD34HY\MP900442417[1].jpg"/>
          <p:cNvPicPr>
            <a:picLocks noChangeAspect="1" noChangeArrowheads="1"/>
          </p:cNvPicPr>
          <p:nvPr/>
        </p:nvPicPr>
        <p:blipFill>
          <a:blip r:embed="rId3" cstate="print"/>
          <a:srcRect/>
          <a:stretch>
            <a:fillRect/>
          </a:stretch>
        </p:blipFill>
        <p:spPr bwMode="auto">
          <a:xfrm rot="18466356">
            <a:off x="6466152" y="401114"/>
            <a:ext cx="1676466" cy="2529561"/>
          </a:xfrm>
          <a:prstGeom prst="rect">
            <a:avLst/>
          </a:prstGeom>
          <a:noFill/>
        </p:spPr>
      </p:pic>
      <p:pic>
        <p:nvPicPr>
          <p:cNvPr id="1027" name="Picture 3" descr="C:\Users\Andrea's Laptop\AppData\Local\Microsoft\Windows\Temporary Internet Files\Content.IE5\EAWOGXB3\MP900401810[1].jpg"/>
          <p:cNvPicPr>
            <a:picLocks noChangeAspect="1" noChangeArrowheads="1"/>
          </p:cNvPicPr>
          <p:nvPr/>
        </p:nvPicPr>
        <p:blipFill>
          <a:blip r:embed="rId4" cstate="print"/>
          <a:srcRect/>
          <a:stretch>
            <a:fillRect/>
          </a:stretch>
        </p:blipFill>
        <p:spPr bwMode="auto">
          <a:xfrm>
            <a:off x="1219200" y="2209800"/>
            <a:ext cx="3201650" cy="2133600"/>
          </a:xfrm>
          <a:prstGeom prst="rect">
            <a:avLst/>
          </a:prstGeom>
          <a:noFill/>
        </p:spPr>
      </p:pic>
      <p:sp>
        <p:nvSpPr>
          <p:cNvPr id="8" name="TextBox 7"/>
          <p:cNvSpPr txBox="1"/>
          <p:nvPr/>
        </p:nvSpPr>
        <p:spPr>
          <a:xfrm>
            <a:off x="4572000" y="2209800"/>
            <a:ext cx="3962400" cy="2246769"/>
          </a:xfrm>
          <a:prstGeom prst="rect">
            <a:avLst/>
          </a:prstGeom>
          <a:noFill/>
        </p:spPr>
        <p:txBody>
          <a:bodyPr wrap="square" rtlCol="0">
            <a:spAutoFit/>
          </a:bodyPr>
          <a:lstStyle/>
          <a:p>
            <a:pPr algn="ctr"/>
            <a:r>
              <a:rPr lang="en-US" sz="2800" b="1" dirty="0" smtClean="0">
                <a:solidFill>
                  <a:prstClr val="black"/>
                </a:solidFill>
              </a:rPr>
              <a:t>Caution</a:t>
            </a:r>
            <a:r>
              <a:rPr lang="en-US" sz="2800" dirty="0" smtClean="0">
                <a:solidFill>
                  <a:prstClr val="black"/>
                </a:solidFill>
              </a:rPr>
              <a:t> </a:t>
            </a:r>
          </a:p>
          <a:p>
            <a:pPr algn="ctr"/>
            <a:r>
              <a:rPr lang="en-US" sz="2800" dirty="0" smtClean="0">
                <a:solidFill>
                  <a:prstClr val="black"/>
                </a:solidFill>
              </a:rPr>
              <a:t>Do not allow the plan to micromanage your library,  </a:t>
            </a:r>
          </a:p>
          <a:p>
            <a:pPr algn="ctr"/>
            <a:r>
              <a:rPr lang="en-US" sz="2800" dirty="0" smtClean="0">
                <a:solidFill>
                  <a:prstClr val="black"/>
                </a:solidFill>
              </a:rPr>
              <a:t>instead use it as a compass.  </a:t>
            </a:r>
          </a:p>
        </p:txBody>
      </p:sp>
      <p:sp>
        <p:nvSpPr>
          <p:cNvPr id="11" name="Title 1"/>
          <p:cNvSpPr>
            <a:spLocks noGrp="1"/>
          </p:cNvSpPr>
          <p:nvPr>
            <p:ph type="title"/>
          </p:nvPr>
        </p:nvSpPr>
        <p:spPr>
          <a:xfrm>
            <a:off x="1435608" y="274320"/>
            <a:ext cx="7498080" cy="1554480"/>
          </a:xfrm>
        </p:spPr>
        <p:txBody>
          <a:bodyPr>
            <a:noAutofit/>
          </a:bodyPr>
          <a:lstStyle/>
          <a:p>
            <a:r>
              <a:rPr lang="en-US" sz="3000" dirty="0" smtClean="0"/>
              <a:t>The Key is . . . </a:t>
            </a:r>
            <a:br>
              <a:rPr lang="en-US" sz="3000" dirty="0" smtClean="0"/>
            </a:br>
            <a:endParaRPr lang="en-US" sz="3000" dirty="0"/>
          </a:p>
        </p:txBody>
      </p:sp>
      <p:sp>
        <p:nvSpPr>
          <p:cNvPr id="12" name="TextBox 11"/>
          <p:cNvSpPr txBox="1"/>
          <p:nvPr/>
        </p:nvSpPr>
        <p:spPr>
          <a:xfrm>
            <a:off x="1752600" y="1143000"/>
            <a:ext cx="4038600" cy="584775"/>
          </a:xfrm>
          <a:prstGeom prst="rect">
            <a:avLst/>
          </a:prstGeom>
          <a:noFill/>
        </p:spPr>
        <p:txBody>
          <a:bodyPr wrap="square" rtlCol="0">
            <a:spAutoFit/>
          </a:bodyPr>
          <a:lstStyle/>
          <a:p>
            <a:r>
              <a:rPr lang="en-US" sz="3200" dirty="0" smtClean="0">
                <a:solidFill>
                  <a:prstClr val="black"/>
                </a:solidFill>
              </a:rPr>
              <a:t>the Strategic Plan.</a:t>
            </a:r>
            <a:endParaRPr lang="en-US" sz="3200" dirty="0">
              <a:solidFill>
                <a:prstClr val="black"/>
              </a:solidFill>
            </a:endParaRPr>
          </a:p>
        </p:txBody>
      </p:sp>
      <p:sp>
        <p:nvSpPr>
          <p:cNvPr id="7" name="TextBox 6"/>
          <p:cNvSpPr txBox="1"/>
          <p:nvPr/>
        </p:nvSpPr>
        <p:spPr>
          <a:xfrm>
            <a:off x="1295400" y="4419600"/>
            <a:ext cx="7162800" cy="2246769"/>
          </a:xfrm>
          <a:prstGeom prst="rect">
            <a:avLst/>
          </a:prstGeom>
          <a:noFill/>
        </p:spPr>
        <p:txBody>
          <a:bodyPr wrap="square" rtlCol="0">
            <a:spAutoFit/>
          </a:bodyPr>
          <a:lstStyle/>
          <a:p>
            <a:r>
              <a:rPr lang="en-US" sz="2800" dirty="0" smtClean="0">
                <a:solidFill>
                  <a:prstClr val="black"/>
                </a:solidFill>
              </a:rPr>
              <a:t>It should:</a:t>
            </a:r>
            <a:endParaRPr lang="en-US" sz="1100" dirty="0" smtClean="0">
              <a:solidFill>
                <a:prstClr val="black"/>
              </a:solidFill>
            </a:endParaRPr>
          </a:p>
          <a:p>
            <a:pPr>
              <a:buFont typeface="Arial" pitchFamily="34" charset="0"/>
              <a:buChar char="•"/>
            </a:pPr>
            <a:r>
              <a:rPr lang="en-US" sz="2800" dirty="0" smtClean="0">
                <a:solidFill>
                  <a:prstClr val="black"/>
                </a:solidFill>
              </a:rPr>
              <a:t>point you in the right direction, </a:t>
            </a:r>
          </a:p>
          <a:p>
            <a:pPr>
              <a:buFont typeface="Arial" pitchFamily="34" charset="0"/>
              <a:buChar char="•"/>
            </a:pPr>
            <a:r>
              <a:rPr lang="en-US" sz="2800" dirty="0" smtClean="0">
                <a:solidFill>
                  <a:prstClr val="black"/>
                </a:solidFill>
              </a:rPr>
              <a:t>allow you to make course corrections </a:t>
            </a:r>
          </a:p>
          <a:p>
            <a:pPr>
              <a:buFont typeface="Arial" pitchFamily="34" charset="0"/>
              <a:buChar char="•"/>
            </a:pPr>
            <a:r>
              <a:rPr lang="en-US" sz="2800" dirty="0" smtClean="0">
                <a:solidFill>
                  <a:prstClr val="black"/>
                </a:solidFill>
              </a:rPr>
              <a:t>guide you to decisions</a:t>
            </a:r>
          </a:p>
          <a:p>
            <a:pPr>
              <a:buFont typeface="Arial" pitchFamily="34" charset="0"/>
              <a:buChar char="•"/>
            </a:pPr>
            <a:r>
              <a:rPr lang="en-US" sz="2800" dirty="0" smtClean="0">
                <a:solidFill>
                  <a:prstClr val="black"/>
                </a:solidFill>
              </a:rPr>
              <a:t>promote the overall goals</a:t>
            </a:r>
            <a:endParaRPr lang="en-US" sz="28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hankin\Local Settings\Temporary Internet Files\Content.IE5\W8ZMXJRW\MP900305776[1].jpg"/>
          <p:cNvPicPr>
            <a:picLocks noChangeAspect="1" noChangeArrowheads="1"/>
          </p:cNvPicPr>
          <p:nvPr/>
        </p:nvPicPr>
        <p:blipFill>
          <a:blip r:embed="rId3" cstate="print"/>
          <a:srcRect/>
          <a:stretch>
            <a:fillRect/>
          </a:stretch>
        </p:blipFill>
        <p:spPr bwMode="auto">
          <a:xfrm>
            <a:off x="6220874" y="228600"/>
            <a:ext cx="2694525" cy="2362200"/>
          </a:xfrm>
          <a:prstGeom prst="rect">
            <a:avLst/>
          </a:prstGeom>
          <a:noFill/>
        </p:spPr>
      </p:pic>
      <p:sp>
        <p:nvSpPr>
          <p:cNvPr id="2" name="Title 1"/>
          <p:cNvSpPr>
            <a:spLocks noGrp="1"/>
          </p:cNvSpPr>
          <p:nvPr>
            <p:ph type="title"/>
          </p:nvPr>
        </p:nvSpPr>
        <p:spPr/>
        <p:txBody>
          <a:bodyPr/>
          <a:lstStyle/>
          <a:p>
            <a:r>
              <a:rPr lang="en-US" dirty="0" smtClean="0"/>
              <a:t>Let’s give it a try . . . </a:t>
            </a:r>
            <a:endParaRPr lang="en-US" dirty="0"/>
          </a:p>
        </p:txBody>
      </p:sp>
      <p:sp>
        <p:nvSpPr>
          <p:cNvPr id="3" name="TextBox 2"/>
          <p:cNvSpPr txBox="1"/>
          <p:nvPr/>
        </p:nvSpPr>
        <p:spPr>
          <a:xfrm>
            <a:off x="1447800" y="1752600"/>
            <a:ext cx="6934200" cy="3693319"/>
          </a:xfrm>
          <a:prstGeom prst="rect">
            <a:avLst/>
          </a:prstGeom>
          <a:noFill/>
        </p:spPr>
        <p:txBody>
          <a:bodyPr wrap="square" rtlCol="0">
            <a:spAutoFit/>
          </a:bodyPr>
          <a:lstStyle/>
          <a:p>
            <a:r>
              <a:rPr lang="en-US" sz="2400" dirty="0" smtClean="0">
                <a:solidFill>
                  <a:prstClr val="black"/>
                </a:solidFill>
              </a:rPr>
              <a:t>Create a list of 5 goals for your library.  </a:t>
            </a:r>
          </a:p>
          <a:p>
            <a:r>
              <a:rPr lang="en-US" sz="2400" dirty="0" smtClean="0">
                <a:solidFill>
                  <a:prstClr val="black"/>
                </a:solidFill>
              </a:rPr>
              <a:t>There are no “right” or “wrong” answers. </a:t>
            </a:r>
          </a:p>
          <a:p>
            <a:endParaRPr lang="en-US" sz="2400" dirty="0" smtClean="0">
              <a:solidFill>
                <a:prstClr val="black"/>
              </a:solidFill>
            </a:endParaRPr>
          </a:p>
          <a:p>
            <a:r>
              <a:rPr lang="en-US" sz="2400" dirty="0" smtClean="0">
                <a:solidFill>
                  <a:prstClr val="black"/>
                </a:solidFill>
              </a:rPr>
              <a:t> </a:t>
            </a:r>
            <a:r>
              <a:rPr lang="en-US" sz="2400" b="1" dirty="0" smtClean="0">
                <a:solidFill>
                  <a:prstClr val="black"/>
                </a:solidFill>
              </a:rPr>
              <a:t>Think about:</a:t>
            </a:r>
          </a:p>
          <a:p>
            <a:pPr marL="457200" indent="-457200">
              <a:buFont typeface="+mj-lt"/>
              <a:buAutoNum type="arabicPeriod"/>
            </a:pPr>
            <a:r>
              <a:rPr lang="en-US" sz="2400" b="1" dirty="0" smtClean="0">
                <a:solidFill>
                  <a:prstClr val="black"/>
                </a:solidFill>
              </a:rPr>
              <a:t>Who you serve</a:t>
            </a:r>
            <a:endParaRPr lang="en-US" sz="2400" dirty="0" smtClean="0">
              <a:solidFill>
                <a:prstClr val="black"/>
              </a:solidFill>
            </a:endParaRPr>
          </a:p>
          <a:p>
            <a:pPr marL="457200" indent="-457200">
              <a:buFont typeface="+mj-lt"/>
              <a:buAutoNum type="arabicPeriod"/>
            </a:pPr>
            <a:r>
              <a:rPr lang="en-US" sz="2400" b="1" dirty="0" smtClean="0">
                <a:solidFill>
                  <a:prstClr val="black"/>
                </a:solidFill>
              </a:rPr>
              <a:t>Who you want to serve?</a:t>
            </a:r>
          </a:p>
          <a:p>
            <a:pPr marL="457200" indent="-457200">
              <a:buFont typeface="+mj-lt"/>
              <a:buAutoNum type="arabicPeriod"/>
            </a:pPr>
            <a:r>
              <a:rPr lang="en-US" sz="2400" b="1" dirty="0" smtClean="0">
                <a:solidFill>
                  <a:prstClr val="black"/>
                </a:solidFill>
              </a:rPr>
              <a:t>Where you what to be in the coming years? </a:t>
            </a:r>
            <a:endParaRPr lang="en-US" sz="2400" dirty="0" smtClean="0">
              <a:solidFill>
                <a:prstClr val="black"/>
              </a:solidFill>
            </a:endParaRPr>
          </a:p>
          <a:p>
            <a:pPr marL="457200" indent="-457200">
              <a:buFont typeface="+mj-lt"/>
              <a:buAutoNum type="arabicPeriod"/>
            </a:pPr>
            <a:r>
              <a:rPr lang="en-US" sz="2400" b="1" dirty="0" smtClean="0">
                <a:solidFill>
                  <a:prstClr val="black"/>
                </a:solidFill>
              </a:rPr>
              <a:t>What technology is coming that you want to take advantage of?</a:t>
            </a:r>
          </a:p>
          <a:p>
            <a:endParaRPr lang="en-US"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You have a plan – but can you sell it? </a:t>
            </a:r>
            <a:r>
              <a:rPr lang="en-US" dirty="0" smtClean="0"/>
              <a:t/>
            </a:r>
            <a:br>
              <a:rPr lang="en-US" dirty="0" smtClean="0"/>
            </a:br>
            <a:endParaRPr lang="en-US" dirty="0"/>
          </a:p>
        </p:txBody>
      </p:sp>
      <p:sp>
        <p:nvSpPr>
          <p:cNvPr id="3" name="TextBox 2"/>
          <p:cNvSpPr txBox="1"/>
          <p:nvPr/>
        </p:nvSpPr>
        <p:spPr>
          <a:xfrm>
            <a:off x="1371600" y="1676400"/>
            <a:ext cx="7315200" cy="1723549"/>
          </a:xfrm>
          <a:prstGeom prst="rect">
            <a:avLst/>
          </a:prstGeom>
          <a:noFill/>
        </p:spPr>
        <p:txBody>
          <a:bodyPr wrap="square" rtlCol="0">
            <a:spAutoFit/>
          </a:bodyPr>
          <a:lstStyle/>
          <a:p>
            <a:pPr algn="ctr"/>
            <a:r>
              <a:rPr lang="en-US" sz="3200" b="1" dirty="0" smtClean="0">
                <a:solidFill>
                  <a:prstClr val="black"/>
                </a:solidFill>
              </a:rPr>
              <a:t>Focused and Targeted Marketing</a:t>
            </a:r>
          </a:p>
          <a:p>
            <a:pPr algn="ctr"/>
            <a:endParaRPr lang="en-US" sz="3200" b="1" dirty="0" smtClean="0">
              <a:solidFill>
                <a:prstClr val="black"/>
              </a:solidFill>
            </a:endParaRPr>
          </a:p>
          <a:p>
            <a:pPr algn="ctr"/>
            <a:endParaRPr lang="en-US" sz="2400" b="1" dirty="0" smtClean="0">
              <a:solidFill>
                <a:prstClr val="black"/>
              </a:solidFill>
            </a:endParaRPr>
          </a:p>
          <a:p>
            <a:pPr algn="ctr"/>
            <a:endParaRPr lang="en-US" dirty="0">
              <a:solidFill>
                <a:prstClr val="black"/>
              </a:solidFill>
            </a:endParaRPr>
          </a:p>
        </p:txBody>
      </p:sp>
      <p:pic>
        <p:nvPicPr>
          <p:cNvPr id="5122" name="Picture 2" descr="C:\Documents and Settings\hankin\Local Settings\Temporary Internet Files\Content.IE5\A0XD34HY\MP900309040[1].jpg"/>
          <p:cNvPicPr>
            <a:picLocks noChangeAspect="1" noChangeArrowheads="1"/>
          </p:cNvPicPr>
          <p:nvPr/>
        </p:nvPicPr>
        <p:blipFill>
          <a:blip r:embed="rId3" cstate="print"/>
          <a:srcRect/>
          <a:stretch>
            <a:fillRect/>
          </a:stretch>
        </p:blipFill>
        <p:spPr bwMode="auto">
          <a:xfrm>
            <a:off x="2438400" y="2743200"/>
            <a:ext cx="4678642" cy="3142488"/>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You have a plan – but can you sell it? </a:t>
            </a:r>
            <a:r>
              <a:rPr lang="en-US" dirty="0" smtClean="0"/>
              <a:t/>
            </a:r>
            <a:br>
              <a:rPr lang="en-US" dirty="0" smtClean="0"/>
            </a:br>
            <a:endParaRPr lang="en-US" dirty="0"/>
          </a:p>
        </p:txBody>
      </p:sp>
      <p:sp>
        <p:nvSpPr>
          <p:cNvPr id="3" name="TextBox 2"/>
          <p:cNvSpPr txBox="1"/>
          <p:nvPr/>
        </p:nvSpPr>
        <p:spPr>
          <a:xfrm>
            <a:off x="1371600" y="1295401"/>
            <a:ext cx="7315200" cy="4431983"/>
          </a:xfrm>
          <a:prstGeom prst="rect">
            <a:avLst/>
          </a:prstGeom>
          <a:noFill/>
        </p:spPr>
        <p:txBody>
          <a:bodyPr wrap="square" rtlCol="0">
            <a:spAutoFit/>
          </a:bodyPr>
          <a:lstStyle/>
          <a:p>
            <a:r>
              <a:rPr lang="en-US" sz="2400" b="1" dirty="0" smtClean="0">
                <a:solidFill>
                  <a:prstClr val="black"/>
                </a:solidFill>
              </a:rPr>
              <a:t>Who are you trying to reach?</a:t>
            </a:r>
            <a:endParaRPr lang="en-US" sz="2400" dirty="0" smtClean="0">
              <a:solidFill>
                <a:prstClr val="black"/>
              </a:solidFill>
            </a:endParaRPr>
          </a:p>
          <a:p>
            <a:endParaRPr lang="en-US" sz="2400" dirty="0" smtClean="0">
              <a:solidFill>
                <a:prstClr val="black"/>
              </a:solidFill>
            </a:endParaRPr>
          </a:p>
          <a:p>
            <a:r>
              <a:rPr lang="en-US" sz="2400" b="1" dirty="0" smtClean="0">
                <a:solidFill>
                  <a:prstClr val="black"/>
                </a:solidFill>
              </a:rPr>
              <a:t>What are you offering them? </a:t>
            </a:r>
            <a:endParaRPr lang="en-US" sz="2400" dirty="0" smtClean="0">
              <a:solidFill>
                <a:prstClr val="black"/>
              </a:solidFill>
            </a:endParaRPr>
          </a:p>
          <a:p>
            <a:endParaRPr lang="en-US" sz="2400" dirty="0" smtClean="0">
              <a:solidFill>
                <a:prstClr val="black"/>
              </a:solidFill>
            </a:endParaRPr>
          </a:p>
          <a:p>
            <a:r>
              <a:rPr lang="en-US" sz="2400" b="1" dirty="0" smtClean="0">
                <a:solidFill>
                  <a:prstClr val="black"/>
                </a:solidFill>
              </a:rPr>
              <a:t>Where will you find them?  </a:t>
            </a:r>
          </a:p>
          <a:p>
            <a:endParaRPr lang="en-US" sz="2400" dirty="0" smtClean="0">
              <a:solidFill>
                <a:prstClr val="black"/>
              </a:solidFill>
            </a:endParaRPr>
          </a:p>
          <a:p>
            <a:r>
              <a:rPr lang="en-US" sz="2400" b="1" dirty="0" smtClean="0">
                <a:solidFill>
                  <a:prstClr val="black"/>
                </a:solidFill>
              </a:rPr>
              <a:t>How can you get in front of them?</a:t>
            </a:r>
          </a:p>
          <a:p>
            <a:endParaRPr lang="en-US" sz="2400" dirty="0" smtClean="0">
              <a:solidFill>
                <a:prstClr val="black"/>
              </a:solidFill>
            </a:endParaRPr>
          </a:p>
          <a:p>
            <a:r>
              <a:rPr lang="en-US" sz="2400" b="1" dirty="0" smtClean="0">
                <a:solidFill>
                  <a:prstClr val="black"/>
                </a:solidFill>
              </a:rPr>
              <a:t>Why should they come? </a:t>
            </a:r>
            <a:r>
              <a:rPr lang="en-US" sz="2400" dirty="0" smtClean="0">
                <a:solidFill>
                  <a:prstClr val="black"/>
                </a:solidFill>
              </a:rPr>
              <a:t>Sell the benefit, not the product</a:t>
            </a:r>
          </a:p>
          <a:p>
            <a:r>
              <a:rPr lang="en-US" sz="2400" b="1" dirty="0" smtClean="0">
                <a:solidFill>
                  <a:prstClr val="black"/>
                </a:solidFill>
              </a:rPr>
              <a:t> </a:t>
            </a:r>
            <a:endParaRPr lang="en-US" sz="2400" dirty="0" smtClean="0">
              <a:solidFill>
                <a:prstClr val="black"/>
              </a:solidFill>
            </a:endParaRPr>
          </a:p>
          <a:p>
            <a:endParaRPr lang="en-US" dirty="0">
              <a:solidFill>
                <a:prstClr val="black"/>
              </a:solidFill>
            </a:endParaRPr>
          </a:p>
        </p:txBody>
      </p:sp>
      <p:pic>
        <p:nvPicPr>
          <p:cNvPr id="7" name="Picture 2" descr="C:\Documents and Settings\hankin\Local Settings\Temporary Internet Files\Content.IE5\A0XD34HY\MP900309040[1].jpg"/>
          <p:cNvPicPr>
            <a:picLocks noChangeAspect="1" noChangeArrowheads="1"/>
          </p:cNvPicPr>
          <p:nvPr/>
        </p:nvPicPr>
        <p:blipFill>
          <a:blip r:embed="rId3" cstate="print"/>
          <a:srcRect/>
          <a:stretch>
            <a:fillRect/>
          </a:stretch>
        </p:blipFill>
        <p:spPr bwMode="auto">
          <a:xfrm>
            <a:off x="6400800" y="990600"/>
            <a:ext cx="2382432" cy="1600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514623" y="2133623"/>
            <a:ext cx="4181475" cy="2352675"/>
          </a:xfrm>
          <a:prstGeom prst="rect">
            <a:avLst/>
          </a:prstGeom>
          <a:noFill/>
          <a:ln w="9525">
            <a:noFill/>
            <a:miter lim="800000"/>
            <a:headEnd/>
            <a:tailEnd/>
          </a:ln>
        </p:spPr>
      </p:pic>
      <p:sp>
        <p:nvSpPr>
          <p:cNvPr id="2" name="Rectangle 6"/>
          <p:cNvSpPr>
            <a:spLocks noChangeArrowheads="1"/>
          </p:cNvSpPr>
          <p:nvPr/>
        </p:nvSpPr>
        <p:spPr bwMode="auto">
          <a:xfrm>
            <a:off x="1143000" y="4800600"/>
            <a:ext cx="7543800" cy="2286000"/>
          </a:xfrm>
          <a:prstGeom prst="rect">
            <a:avLst/>
          </a:prstGeom>
          <a:noFill/>
          <a:ln w="9525">
            <a:noFill/>
            <a:miter lim="800000"/>
            <a:headEnd/>
            <a:tailEnd/>
          </a:ln>
        </p:spPr>
        <p:txBody>
          <a:bodyPr lIns="0" tIns="0" rIns="0" bIns="0"/>
          <a:lstStyle/>
          <a:p>
            <a:pPr fontAlgn="base">
              <a:spcBef>
                <a:spcPct val="0"/>
              </a:spcBef>
              <a:spcAft>
                <a:spcPts val="600"/>
              </a:spcAft>
            </a:pPr>
            <a:r>
              <a:rPr lang="en-US" sz="2000" dirty="0" smtClean="0">
                <a:solidFill>
                  <a:srgbClr val="FF3300"/>
                </a:solidFill>
              </a:rPr>
              <a:t>Step 1: </a:t>
            </a:r>
            <a:r>
              <a:rPr lang="en-US" sz="2000" dirty="0" smtClean="0">
                <a:solidFill>
                  <a:srgbClr val="000000"/>
                </a:solidFill>
              </a:rPr>
              <a:t>Click on </a:t>
            </a:r>
            <a:r>
              <a:rPr lang="en-US" sz="2000" b="1" dirty="0" smtClean="0">
                <a:solidFill>
                  <a:srgbClr val="000000"/>
                </a:solidFill>
              </a:rPr>
              <a:t>Request</a:t>
            </a:r>
            <a:r>
              <a:rPr lang="en-US" sz="2000" dirty="0" smtClean="0">
                <a:solidFill>
                  <a:srgbClr val="000000"/>
                </a:solidFill>
              </a:rPr>
              <a:t> under the participants list.</a:t>
            </a:r>
          </a:p>
          <a:p>
            <a:pPr fontAlgn="base">
              <a:spcBef>
                <a:spcPct val="0"/>
              </a:spcBef>
              <a:spcAft>
                <a:spcPts val="600"/>
              </a:spcAft>
            </a:pPr>
            <a:r>
              <a:rPr lang="en-US" sz="2000" dirty="0" smtClean="0">
                <a:solidFill>
                  <a:srgbClr val="FF3300"/>
                </a:solidFill>
              </a:rPr>
              <a:t>Step 2: </a:t>
            </a:r>
            <a:r>
              <a:rPr lang="en-US" sz="2000" dirty="0" smtClean="0">
                <a:solidFill>
                  <a:srgbClr val="000000"/>
                </a:solidFill>
              </a:rPr>
              <a:t>Call the toll-free number provided. </a:t>
            </a:r>
          </a:p>
          <a:p>
            <a:pPr fontAlgn="base">
              <a:spcBef>
                <a:spcPct val="0"/>
              </a:spcBef>
              <a:spcAft>
                <a:spcPts val="600"/>
              </a:spcAft>
            </a:pPr>
            <a:r>
              <a:rPr lang="en-US" sz="2000" dirty="0" smtClean="0">
                <a:solidFill>
                  <a:srgbClr val="FF3300"/>
                </a:solidFill>
              </a:rPr>
              <a:t>Step 3: </a:t>
            </a:r>
            <a:r>
              <a:rPr lang="en-US" sz="2000" dirty="0" smtClean="0">
                <a:solidFill>
                  <a:srgbClr val="000000"/>
                </a:solidFill>
              </a:rPr>
              <a:t>Enter “</a:t>
            </a:r>
            <a:r>
              <a:rPr lang="en-US" sz="2000" b="1" dirty="0" smtClean="0">
                <a:solidFill>
                  <a:srgbClr val="000000"/>
                </a:solidFill>
              </a:rPr>
              <a:t>#</a:t>
            </a:r>
            <a:r>
              <a:rPr lang="en-US" sz="2000" dirty="0" smtClean="0">
                <a:solidFill>
                  <a:srgbClr val="000000"/>
                </a:solidFill>
              </a:rPr>
              <a:t>” following </a:t>
            </a:r>
            <a:r>
              <a:rPr lang="en-US" sz="2000" b="1" dirty="0" smtClean="0">
                <a:solidFill>
                  <a:srgbClr val="000000"/>
                </a:solidFill>
              </a:rPr>
              <a:t>Access Code </a:t>
            </a:r>
            <a:r>
              <a:rPr lang="en-US" sz="2000" dirty="0" smtClean="0">
                <a:solidFill>
                  <a:srgbClr val="000000"/>
                </a:solidFill>
              </a:rPr>
              <a:t>and </a:t>
            </a:r>
            <a:r>
              <a:rPr lang="en-US" sz="2000" b="1" dirty="0" smtClean="0">
                <a:solidFill>
                  <a:srgbClr val="000000"/>
                </a:solidFill>
              </a:rPr>
              <a:t>Attendee ID</a:t>
            </a:r>
            <a:r>
              <a:rPr lang="en-US" sz="2000" dirty="0" smtClean="0">
                <a:solidFill>
                  <a:srgbClr val="000000"/>
                </a:solidFill>
              </a:rPr>
              <a:t>.</a:t>
            </a:r>
          </a:p>
          <a:p>
            <a:pPr fontAlgn="base">
              <a:spcBef>
                <a:spcPct val="0"/>
              </a:spcBef>
              <a:spcAft>
                <a:spcPct val="0"/>
              </a:spcAft>
            </a:pPr>
            <a:endParaRPr lang="en-US" sz="2000" dirty="0">
              <a:solidFill>
                <a:srgbClr val="000000"/>
              </a:solidFill>
            </a:endParaRPr>
          </a:p>
        </p:txBody>
      </p:sp>
      <p:sp>
        <p:nvSpPr>
          <p:cNvPr id="9" name="Oval 20"/>
          <p:cNvSpPr>
            <a:spLocks noChangeArrowheads="1"/>
          </p:cNvSpPr>
          <p:nvPr/>
        </p:nvSpPr>
        <p:spPr bwMode="auto">
          <a:xfrm>
            <a:off x="3024032" y="3893225"/>
            <a:ext cx="1097280" cy="752905"/>
          </a:xfrm>
          <a:prstGeom prst="ellipse">
            <a:avLst/>
          </a:prstGeom>
          <a:noFill/>
          <a:ln w="25400" algn="ctr">
            <a:solidFill>
              <a:srgbClr val="FF0000"/>
            </a:solidFill>
            <a:round/>
            <a:headEnd/>
            <a:tailEnd/>
          </a:ln>
        </p:spPr>
        <p:txBody>
          <a:bodyPr wrap="square" lIns="91331" tIns="45666" rIns="91331" bIns="45666" anchor="ctr">
            <a:spAutoFit/>
          </a:bodyPr>
          <a:lstStyle/>
          <a:p>
            <a:pPr fontAlgn="base">
              <a:lnSpc>
                <a:spcPct val="120000"/>
              </a:lnSpc>
              <a:spcBef>
                <a:spcPct val="50000"/>
              </a:spcBef>
              <a:spcAft>
                <a:spcPct val="0"/>
              </a:spcAft>
            </a:pPr>
            <a:endParaRPr lang="en-US" sz="2400" b="1" dirty="0">
              <a:solidFill>
                <a:srgbClr val="000000"/>
              </a:solidFill>
              <a:latin typeface="Trebuchet MS" pitchFamily="34" charset="0"/>
            </a:endParaRPr>
          </a:p>
        </p:txBody>
      </p:sp>
      <p:sp>
        <p:nvSpPr>
          <p:cNvPr id="10" name="Rectangle 2"/>
          <p:cNvSpPr txBox="1">
            <a:spLocks noChangeArrowheads="1"/>
          </p:cNvSpPr>
          <p:nvPr/>
        </p:nvSpPr>
        <p:spPr bwMode="auto">
          <a:xfrm>
            <a:off x="1066800" y="304800"/>
            <a:ext cx="8077200" cy="609600"/>
          </a:xfrm>
          <a:prstGeom prst="rect">
            <a:avLst/>
          </a:prstGeom>
          <a:noFill/>
          <a:ln w="9525">
            <a:noFill/>
            <a:miter lim="800000"/>
            <a:headEnd/>
            <a:tailEnd/>
          </a:ln>
        </p:spPr>
        <p:txBody>
          <a:bodyPr lIns="91331" tIns="45666" rIns="91331" bIns="45666"/>
          <a:lstStyle/>
          <a:p>
            <a:pPr fontAlgn="base">
              <a:spcBef>
                <a:spcPct val="0"/>
              </a:spcBef>
              <a:spcAft>
                <a:spcPct val="0"/>
              </a:spcAft>
            </a:pPr>
            <a:r>
              <a:rPr lang="en-US" sz="3200" b="1" dirty="0" smtClean="0">
                <a:solidFill>
                  <a:srgbClr val="000000"/>
                </a:solidFill>
              </a:rPr>
              <a:t>Telephone Access</a:t>
            </a:r>
            <a:endParaRPr lang="en-US" sz="3200" b="1" dirty="0">
              <a:solidFill>
                <a:srgbClr val="000000"/>
              </a:solidFill>
            </a:endParaRPr>
          </a:p>
        </p:txBody>
      </p:sp>
      <p:sp>
        <p:nvSpPr>
          <p:cNvPr id="11" name="Rectangle 4"/>
          <p:cNvSpPr>
            <a:spLocks noChangeArrowheads="1"/>
          </p:cNvSpPr>
          <p:nvPr/>
        </p:nvSpPr>
        <p:spPr bwMode="auto">
          <a:xfrm>
            <a:off x="1143000" y="1371600"/>
            <a:ext cx="7620000" cy="990600"/>
          </a:xfrm>
          <a:prstGeom prst="rect">
            <a:avLst/>
          </a:prstGeom>
          <a:noFill/>
          <a:ln w="9525">
            <a:noFill/>
            <a:miter lim="800000"/>
            <a:headEnd/>
            <a:tailEnd/>
          </a:ln>
        </p:spPr>
        <p:txBody>
          <a:bodyPr lIns="0" tIns="0" rIns="0" bIns="0"/>
          <a:lstStyle/>
          <a:p>
            <a:pPr fontAlgn="base">
              <a:lnSpc>
                <a:spcPct val="120000"/>
              </a:lnSpc>
              <a:spcBef>
                <a:spcPct val="50000"/>
              </a:spcBef>
              <a:spcAft>
                <a:spcPct val="0"/>
              </a:spcAft>
              <a:buClr>
                <a:srgbClr val="FF7600"/>
              </a:buClr>
            </a:pPr>
            <a:r>
              <a:rPr lang="en-US" sz="2000" dirty="0">
                <a:solidFill>
                  <a:srgbClr val="000000"/>
                </a:solidFill>
              </a:rPr>
              <a:t>If you </a:t>
            </a:r>
            <a:r>
              <a:rPr lang="en-US" sz="2000" dirty="0" smtClean="0">
                <a:solidFill>
                  <a:srgbClr val="000000"/>
                </a:solidFill>
              </a:rPr>
              <a:t>not able to </a:t>
            </a:r>
            <a:r>
              <a:rPr lang="en-US" sz="2000" dirty="0">
                <a:solidFill>
                  <a:srgbClr val="000000"/>
                </a:solidFill>
              </a:rPr>
              <a:t>listen </a:t>
            </a:r>
            <a:r>
              <a:rPr lang="en-US" sz="2000" dirty="0" smtClean="0">
                <a:solidFill>
                  <a:srgbClr val="000000"/>
                </a:solidFill>
              </a:rPr>
              <a:t>via </a:t>
            </a:r>
            <a:r>
              <a:rPr lang="en-US" sz="2000" dirty="0">
                <a:solidFill>
                  <a:srgbClr val="000000"/>
                </a:solidFill>
              </a:rPr>
              <a:t>your computer, </a:t>
            </a:r>
            <a:r>
              <a:rPr lang="en-US" sz="2000" dirty="0" smtClean="0">
                <a:solidFill>
                  <a:srgbClr val="000000"/>
                </a:solidFill>
              </a:rPr>
              <a:t>you may join </a:t>
            </a:r>
            <a:r>
              <a:rPr lang="en-US" sz="2000" dirty="0">
                <a:solidFill>
                  <a:srgbClr val="000000"/>
                </a:solidFill>
              </a:rPr>
              <a:t>by </a:t>
            </a:r>
            <a:r>
              <a:rPr lang="en-US" sz="2000" dirty="0" smtClean="0">
                <a:solidFill>
                  <a:srgbClr val="000000"/>
                </a:solidFill>
              </a:rPr>
              <a:t>phone</a:t>
            </a:r>
            <a:r>
              <a:rPr lang="en-US" sz="2000" dirty="0">
                <a:solidFill>
                  <a:srgbClr val="000000"/>
                </a:solidFill>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You have a plan – but can you sell it? </a:t>
            </a:r>
            <a:r>
              <a:rPr lang="en-US" dirty="0" smtClean="0"/>
              <a:t/>
            </a:r>
            <a:br>
              <a:rPr lang="en-US" dirty="0" smtClean="0"/>
            </a:br>
            <a:endParaRPr lang="en-US" dirty="0"/>
          </a:p>
        </p:txBody>
      </p:sp>
      <p:sp>
        <p:nvSpPr>
          <p:cNvPr id="3" name="TextBox 2"/>
          <p:cNvSpPr txBox="1"/>
          <p:nvPr/>
        </p:nvSpPr>
        <p:spPr>
          <a:xfrm>
            <a:off x="1371600" y="1295401"/>
            <a:ext cx="7315200" cy="5262979"/>
          </a:xfrm>
          <a:prstGeom prst="rect">
            <a:avLst/>
          </a:prstGeom>
          <a:noFill/>
        </p:spPr>
        <p:txBody>
          <a:bodyPr wrap="square" rtlCol="0">
            <a:spAutoFit/>
          </a:bodyPr>
          <a:lstStyle/>
          <a:p>
            <a:r>
              <a:rPr lang="en-US" sz="2400" b="1" dirty="0" smtClean="0">
                <a:solidFill>
                  <a:prstClr val="black"/>
                </a:solidFill>
              </a:rPr>
              <a:t>Who are you trying to reach?</a:t>
            </a:r>
            <a:endParaRPr lang="en-US" sz="2400" dirty="0" smtClean="0">
              <a:solidFill>
                <a:prstClr val="black"/>
              </a:solidFill>
            </a:endParaRPr>
          </a:p>
          <a:p>
            <a:r>
              <a:rPr lang="en-US" sz="2400" dirty="0" smtClean="0">
                <a:solidFill>
                  <a:srgbClr val="964305">
                    <a:lumMod val="75000"/>
                  </a:srgbClr>
                </a:solidFill>
              </a:rPr>
              <a:t>New mothers</a:t>
            </a:r>
          </a:p>
          <a:p>
            <a:r>
              <a:rPr lang="en-US" sz="2400" b="1" dirty="0" smtClean="0">
                <a:solidFill>
                  <a:prstClr val="black"/>
                </a:solidFill>
              </a:rPr>
              <a:t>What are you offering them? </a:t>
            </a:r>
            <a:endParaRPr lang="en-US" sz="2400" dirty="0" smtClean="0">
              <a:solidFill>
                <a:prstClr val="black"/>
              </a:solidFill>
            </a:endParaRPr>
          </a:p>
          <a:p>
            <a:r>
              <a:rPr lang="en-US" sz="2400" dirty="0" smtClean="0">
                <a:solidFill>
                  <a:srgbClr val="964305">
                    <a:lumMod val="75000"/>
                  </a:srgbClr>
                </a:solidFill>
              </a:rPr>
              <a:t>Baby Lapsits, New parenting collection</a:t>
            </a:r>
          </a:p>
          <a:p>
            <a:r>
              <a:rPr lang="en-US" sz="2400" b="1" dirty="0" smtClean="0">
                <a:solidFill>
                  <a:prstClr val="black"/>
                </a:solidFill>
              </a:rPr>
              <a:t>Where will you find them?  </a:t>
            </a:r>
          </a:p>
          <a:p>
            <a:r>
              <a:rPr lang="en-US" sz="2400" b="1" dirty="0" smtClean="0">
                <a:solidFill>
                  <a:prstClr val="black"/>
                </a:solidFill>
              </a:rPr>
              <a:t> </a:t>
            </a:r>
            <a:r>
              <a:rPr lang="en-US" sz="2400" dirty="0" smtClean="0">
                <a:solidFill>
                  <a:srgbClr val="964305">
                    <a:lumMod val="75000"/>
                  </a:srgbClr>
                </a:solidFill>
              </a:rPr>
              <a:t>Pediatricians office, Wal-Mart, McDonalds, children’s store in town, playground</a:t>
            </a:r>
          </a:p>
          <a:p>
            <a:r>
              <a:rPr lang="en-US" sz="2400" b="1" dirty="0" smtClean="0">
                <a:solidFill>
                  <a:prstClr val="black"/>
                </a:solidFill>
              </a:rPr>
              <a:t>How can you get in front of them?</a:t>
            </a:r>
          </a:p>
          <a:p>
            <a:r>
              <a:rPr lang="en-US" sz="2400" dirty="0" smtClean="0">
                <a:solidFill>
                  <a:srgbClr val="964305">
                    <a:lumMod val="75000"/>
                  </a:srgbClr>
                </a:solidFill>
              </a:rPr>
              <a:t>Flyers in Pediatricians office, Storytimes in Wal-mart or McDonalds once/twice month, combined program with children’s store (fashion show, new “baby gadget” show) </a:t>
            </a:r>
          </a:p>
          <a:p>
            <a:r>
              <a:rPr lang="en-US" sz="2400" b="1" dirty="0" smtClean="0">
                <a:solidFill>
                  <a:prstClr val="black"/>
                </a:solidFill>
              </a:rPr>
              <a:t>Why should they come?  </a:t>
            </a:r>
          </a:p>
          <a:p>
            <a:r>
              <a:rPr lang="en-US" sz="2400" dirty="0" smtClean="0">
                <a:solidFill>
                  <a:srgbClr val="964305">
                    <a:lumMod val="75000"/>
                  </a:srgbClr>
                </a:solidFill>
              </a:rPr>
              <a:t>Meet other mothers, network and playgroup information, free day out, a chance for grown up talk.  </a:t>
            </a:r>
            <a:endParaRPr lang="en-US" dirty="0">
              <a:solidFill>
                <a:srgbClr val="964305">
                  <a:lumMod val="75000"/>
                </a:srgbClr>
              </a:solidFill>
            </a:endParaRPr>
          </a:p>
        </p:txBody>
      </p:sp>
      <p:pic>
        <p:nvPicPr>
          <p:cNvPr id="5" name="Picture 2" descr="C:\Documents and Settings\hankin\Local Settings\Temporary Internet Files\Content.IE5\A0XD34HY\MP900309040[1].jpg"/>
          <p:cNvPicPr>
            <a:picLocks noChangeAspect="1" noChangeArrowheads="1"/>
          </p:cNvPicPr>
          <p:nvPr/>
        </p:nvPicPr>
        <p:blipFill>
          <a:blip r:embed="rId3" cstate="print"/>
          <a:srcRect/>
          <a:stretch>
            <a:fillRect/>
          </a:stretch>
        </p:blipFill>
        <p:spPr bwMode="auto">
          <a:xfrm>
            <a:off x="6400800" y="990600"/>
            <a:ext cx="2382432" cy="1600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ankin\Local Settings\Temporary Internet Files\Content.IE5\W8ZMXJRW\MP900449116[1].jpg"/>
          <p:cNvPicPr>
            <a:picLocks noChangeAspect="1" noChangeArrowheads="1"/>
          </p:cNvPicPr>
          <p:nvPr/>
        </p:nvPicPr>
        <p:blipFill>
          <a:blip r:embed="rId3" cstate="print"/>
          <a:srcRect b="94921"/>
          <a:stretch>
            <a:fillRect/>
          </a:stretch>
        </p:blipFill>
        <p:spPr bwMode="auto">
          <a:xfrm>
            <a:off x="1021830" y="0"/>
            <a:ext cx="8122170" cy="1066800"/>
          </a:xfrm>
          <a:prstGeom prst="rect">
            <a:avLst/>
          </a:prstGeom>
          <a:noFill/>
        </p:spPr>
      </p:pic>
      <p:pic>
        <p:nvPicPr>
          <p:cNvPr id="6146" name="Picture 2" descr="C:\Documents and Settings\hankin\Local Settings\Temporary Internet Files\Content.IE5\W8ZMXJRW\MP900449116[1].jpg"/>
          <p:cNvPicPr>
            <a:picLocks noChangeAspect="1" noChangeArrowheads="1"/>
          </p:cNvPicPr>
          <p:nvPr/>
        </p:nvPicPr>
        <p:blipFill>
          <a:blip r:embed="rId3" cstate="print"/>
          <a:srcRect/>
          <a:stretch>
            <a:fillRect/>
          </a:stretch>
        </p:blipFill>
        <p:spPr bwMode="auto">
          <a:xfrm>
            <a:off x="1021830" y="609600"/>
            <a:ext cx="8122170" cy="6000750"/>
          </a:xfrm>
          <a:prstGeom prst="rect">
            <a:avLst/>
          </a:prstGeom>
          <a:noFill/>
        </p:spPr>
      </p:pic>
      <p:sp>
        <p:nvSpPr>
          <p:cNvPr id="2" name="Title 1"/>
          <p:cNvSpPr>
            <a:spLocks noGrp="1"/>
          </p:cNvSpPr>
          <p:nvPr>
            <p:ph type="title"/>
          </p:nvPr>
        </p:nvSpPr>
        <p:spPr/>
        <p:txBody>
          <a:bodyPr/>
          <a:lstStyle/>
          <a:p>
            <a:r>
              <a:rPr lang="en-US" dirty="0" smtClean="0"/>
              <a:t>Leader, Manager or Coach? </a:t>
            </a:r>
            <a:endParaRPr lang="en-US" dirty="0"/>
          </a:p>
        </p:txBody>
      </p:sp>
      <p:sp>
        <p:nvSpPr>
          <p:cNvPr id="3" name="TextBox 2"/>
          <p:cNvSpPr txBox="1"/>
          <p:nvPr/>
        </p:nvSpPr>
        <p:spPr>
          <a:xfrm>
            <a:off x="1524000" y="6027003"/>
            <a:ext cx="7162800" cy="830997"/>
          </a:xfrm>
          <a:prstGeom prst="rect">
            <a:avLst/>
          </a:prstGeom>
          <a:noFill/>
        </p:spPr>
        <p:txBody>
          <a:bodyPr wrap="square" rtlCol="0">
            <a:spAutoFit/>
          </a:bodyPr>
          <a:lstStyle/>
          <a:p>
            <a:pPr algn="ctr"/>
            <a:r>
              <a:rPr lang="en-US" sz="2800" dirty="0" smtClean="0">
                <a:solidFill>
                  <a:prstClr val="black"/>
                </a:solidFill>
              </a:rPr>
              <a:t>Which one do you need to be? </a:t>
            </a:r>
          </a:p>
          <a:p>
            <a:endParaRPr lang="en-US" sz="2000" dirty="0" smtClean="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5984" y="1524000"/>
            <a:ext cx="7278624" cy="3477875"/>
          </a:xfrm>
          <a:prstGeom prst="rect">
            <a:avLst/>
          </a:prstGeom>
          <a:noFill/>
        </p:spPr>
        <p:txBody>
          <a:bodyPr wrap="square" rtlCol="0">
            <a:spAutoFit/>
          </a:bodyPr>
          <a:lstStyle/>
          <a:p>
            <a:r>
              <a:rPr lang="en-US" sz="2800" b="1" dirty="0" smtClean="0">
                <a:solidFill>
                  <a:prstClr val="black"/>
                </a:solidFill>
              </a:rPr>
              <a:t>                  </a:t>
            </a:r>
            <a:r>
              <a:rPr lang="en-US" sz="2800" dirty="0" smtClean="0">
                <a:solidFill>
                  <a:prstClr val="black"/>
                </a:solidFill>
              </a:rPr>
              <a:t>Focuses on problem solving and day to day operations</a:t>
            </a:r>
          </a:p>
          <a:p>
            <a:endParaRPr lang="en-US" sz="1400" dirty="0" smtClean="0">
              <a:solidFill>
                <a:prstClr val="black"/>
              </a:solidFill>
            </a:endParaRPr>
          </a:p>
          <a:p>
            <a:r>
              <a:rPr lang="en-US" sz="2800" b="1" dirty="0" smtClean="0">
                <a:solidFill>
                  <a:prstClr val="black"/>
                </a:solidFill>
              </a:rPr>
              <a:t>               </a:t>
            </a:r>
            <a:r>
              <a:rPr lang="en-US" sz="2800" dirty="0" smtClean="0">
                <a:solidFill>
                  <a:prstClr val="black"/>
                </a:solidFill>
              </a:rPr>
              <a:t>Focuses on the “big picture”</a:t>
            </a:r>
          </a:p>
          <a:p>
            <a:endParaRPr lang="en-US" sz="1400" dirty="0" smtClean="0">
              <a:solidFill>
                <a:prstClr val="black"/>
              </a:solidFill>
            </a:endParaRPr>
          </a:p>
          <a:p>
            <a:r>
              <a:rPr lang="en-US" sz="2800" b="1" dirty="0" smtClean="0">
                <a:solidFill>
                  <a:prstClr val="black"/>
                </a:solidFill>
              </a:rPr>
              <a:t>               </a:t>
            </a:r>
            <a:r>
              <a:rPr lang="en-US" sz="2800" dirty="0" smtClean="0">
                <a:solidFill>
                  <a:prstClr val="black"/>
                </a:solidFill>
              </a:rPr>
              <a:t>Focuses on the people in your organization, helping them to reach their goals and in turn, to help the library meet its goals.  </a:t>
            </a:r>
          </a:p>
          <a:p>
            <a:endParaRPr lang="en-US" sz="2400" dirty="0" smtClean="0">
              <a:solidFill>
                <a:prstClr val="black"/>
              </a:solidFill>
            </a:endParaRPr>
          </a:p>
        </p:txBody>
      </p:sp>
      <p:sp>
        <p:nvSpPr>
          <p:cNvPr id="2" name="Title 1"/>
          <p:cNvSpPr>
            <a:spLocks noGrp="1"/>
          </p:cNvSpPr>
          <p:nvPr>
            <p:ph type="title"/>
          </p:nvPr>
        </p:nvSpPr>
        <p:spPr/>
        <p:txBody>
          <a:bodyPr/>
          <a:lstStyle/>
          <a:p>
            <a:r>
              <a:rPr lang="en-US" dirty="0" smtClean="0"/>
              <a:t>Leader, Manager or Coach? </a:t>
            </a:r>
            <a:endParaRPr lang="en-US" dirty="0"/>
          </a:p>
        </p:txBody>
      </p:sp>
      <p:sp>
        <p:nvSpPr>
          <p:cNvPr id="3" name="TextBox 2"/>
          <p:cNvSpPr txBox="1"/>
          <p:nvPr/>
        </p:nvSpPr>
        <p:spPr>
          <a:xfrm>
            <a:off x="1371600" y="1524000"/>
            <a:ext cx="7162800" cy="2523768"/>
          </a:xfrm>
          <a:prstGeom prst="rect">
            <a:avLst/>
          </a:prstGeom>
          <a:noFill/>
        </p:spPr>
        <p:txBody>
          <a:bodyPr wrap="square" rtlCol="0">
            <a:spAutoFit/>
          </a:bodyPr>
          <a:lstStyle/>
          <a:p>
            <a:r>
              <a:rPr lang="en-US" sz="2800" b="1" dirty="0" smtClean="0">
                <a:solidFill>
                  <a:prstClr val="black"/>
                </a:solidFill>
              </a:rPr>
              <a:t>Manager</a:t>
            </a:r>
            <a:r>
              <a:rPr lang="en-US" sz="2800" dirty="0" smtClean="0">
                <a:solidFill>
                  <a:prstClr val="black"/>
                </a:solidFill>
              </a:rPr>
              <a:t> </a:t>
            </a:r>
          </a:p>
          <a:p>
            <a:endParaRPr lang="en-US" sz="2800" dirty="0" smtClean="0">
              <a:solidFill>
                <a:prstClr val="black"/>
              </a:solidFill>
            </a:endParaRPr>
          </a:p>
          <a:p>
            <a:endParaRPr lang="en-US" sz="1400" dirty="0" smtClean="0">
              <a:solidFill>
                <a:prstClr val="black"/>
              </a:solidFill>
            </a:endParaRPr>
          </a:p>
          <a:p>
            <a:r>
              <a:rPr lang="en-US" sz="2800" b="1" dirty="0" smtClean="0">
                <a:solidFill>
                  <a:prstClr val="black"/>
                </a:solidFill>
              </a:rPr>
              <a:t>Leader</a:t>
            </a:r>
            <a:r>
              <a:rPr lang="en-US" sz="2800" dirty="0" smtClean="0">
                <a:solidFill>
                  <a:prstClr val="black"/>
                </a:solidFill>
              </a:rPr>
              <a:t> </a:t>
            </a:r>
          </a:p>
          <a:p>
            <a:endParaRPr lang="en-US" sz="1400" dirty="0" smtClean="0">
              <a:solidFill>
                <a:prstClr val="black"/>
              </a:solidFill>
            </a:endParaRPr>
          </a:p>
          <a:p>
            <a:r>
              <a:rPr lang="en-US" sz="2800" b="1" dirty="0" smtClean="0">
                <a:solidFill>
                  <a:prstClr val="black"/>
                </a:solidFill>
              </a:rPr>
              <a:t>Coach</a:t>
            </a:r>
            <a:endParaRPr lang="en-US" sz="2400" dirty="0" smtClean="0">
              <a:solidFill>
                <a:prstClr val="black"/>
              </a:solidFill>
            </a:endParaRPr>
          </a:p>
          <a:p>
            <a:endParaRPr lang="en-US" dirty="0" smtClean="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Manager or Coach? </a:t>
            </a:r>
            <a:endParaRPr lang="en-US" dirty="0"/>
          </a:p>
        </p:txBody>
      </p:sp>
      <p:sp>
        <p:nvSpPr>
          <p:cNvPr id="3" name="TextBox 2"/>
          <p:cNvSpPr txBox="1"/>
          <p:nvPr/>
        </p:nvSpPr>
        <p:spPr>
          <a:xfrm>
            <a:off x="1600200" y="2209800"/>
            <a:ext cx="2743200" cy="954107"/>
          </a:xfrm>
          <a:prstGeom prst="rect">
            <a:avLst/>
          </a:prstGeom>
          <a:noFill/>
        </p:spPr>
        <p:txBody>
          <a:bodyPr wrap="square" rtlCol="0">
            <a:spAutoFit/>
          </a:bodyPr>
          <a:lstStyle/>
          <a:p>
            <a:pPr algn="ctr">
              <a:spcAft>
                <a:spcPts val="600"/>
              </a:spcAft>
            </a:pPr>
            <a:r>
              <a:rPr lang="en-US" sz="2800" dirty="0" smtClean="0">
                <a:solidFill>
                  <a:prstClr val="black"/>
                </a:solidFill>
              </a:rPr>
              <a:t>You need to be all three.</a:t>
            </a:r>
          </a:p>
        </p:txBody>
      </p:sp>
      <p:sp>
        <p:nvSpPr>
          <p:cNvPr id="5" name="TextBox 4"/>
          <p:cNvSpPr txBox="1"/>
          <p:nvPr/>
        </p:nvSpPr>
        <p:spPr>
          <a:xfrm>
            <a:off x="1143000" y="4572000"/>
            <a:ext cx="8001000" cy="1769715"/>
          </a:xfrm>
          <a:prstGeom prst="rect">
            <a:avLst/>
          </a:prstGeom>
          <a:noFill/>
        </p:spPr>
        <p:txBody>
          <a:bodyPr wrap="square" rtlCol="0">
            <a:spAutoFit/>
          </a:bodyPr>
          <a:lstStyle/>
          <a:p>
            <a:r>
              <a:rPr lang="en-US" sz="2300" dirty="0" smtClean="0">
                <a:solidFill>
                  <a:prstClr val="black"/>
                </a:solidFill>
              </a:rPr>
              <a:t>A good manager is best when people barely know that he exists.  </a:t>
            </a:r>
          </a:p>
          <a:p>
            <a:r>
              <a:rPr lang="en-US" sz="2300" dirty="0" smtClean="0">
                <a:solidFill>
                  <a:prstClr val="black"/>
                </a:solidFill>
              </a:rPr>
              <a:t>Not so good when people obey and acclaim him.  </a:t>
            </a:r>
          </a:p>
          <a:p>
            <a:r>
              <a:rPr lang="en-US" sz="2300" dirty="0" smtClean="0">
                <a:solidFill>
                  <a:prstClr val="black"/>
                </a:solidFill>
              </a:rPr>
              <a:t>Worse when they despise him. </a:t>
            </a:r>
          </a:p>
          <a:p>
            <a:endParaRPr lang="en-US" sz="2000" b="1" dirty="0" smtClean="0">
              <a:solidFill>
                <a:prstClr val="black"/>
              </a:solidFill>
            </a:endParaRPr>
          </a:p>
          <a:p>
            <a:r>
              <a:rPr lang="en-US" sz="2000" b="1" dirty="0" smtClean="0">
                <a:solidFill>
                  <a:prstClr val="black"/>
                </a:solidFill>
              </a:rPr>
              <a:t>Lao-Tzu   </a:t>
            </a:r>
            <a:r>
              <a:rPr lang="en-US" sz="2000" i="1" dirty="0" smtClean="0">
                <a:solidFill>
                  <a:prstClr val="black"/>
                </a:solidFill>
              </a:rPr>
              <a:t>Chinese philosopher </a:t>
            </a:r>
            <a:r>
              <a:rPr lang="en-US" i="1" dirty="0" smtClean="0">
                <a:solidFill>
                  <a:prstClr val="black"/>
                </a:solidFill>
              </a:rPr>
              <a:t>(604 BC - 531 BC)</a:t>
            </a:r>
            <a:r>
              <a:rPr lang="en-US" dirty="0" smtClean="0">
                <a:solidFill>
                  <a:prstClr val="black"/>
                </a:solidFill>
              </a:rPr>
              <a:t> </a:t>
            </a:r>
            <a:endParaRPr lang="en-US" sz="2000" dirty="0">
              <a:solidFill>
                <a:prstClr val="black"/>
              </a:solidFill>
            </a:endParaRPr>
          </a:p>
        </p:txBody>
      </p:sp>
      <p:pic>
        <p:nvPicPr>
          <p:cNvPr id="6" name="Picture 2" descr="C:\Documents and Settings\hankin\Local Settings\Temporary Internet Files\Content.IE5\W8ZMXJRW\MP900449116[1].jpg"/>
          <p:cNvPicPr>
            <a:picLocks noChangeAspect="1" noChangeArrowheads="1"/>
          </p:cNvPicPr>
          <p:nvPr/>
        </p:nvPicPr>
        <p:blipFill>
          <a:blip r:embed="rId3" cstate="print"/>
          <a:srcRect/>
          <a:stretch>
            <a:fillRect/>
          </a:stretch>
        </p:blipFill>
        <p:spPr bwMode="auto">
          <a:xfrm>
            <a:off x="4724400" y="1524000"/>
            <a:ext cx="3810000" cy="2814871"/>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next? </a:t>
            </a:r>
            <a:endParaRPr lang="en-US" dirty="0"/>
          </a:p>
        </p:txBody>
      </p:sp>
      <p:sp>
        <p:nvSpPr>
          <p:cNvPr id="3" name="TextBox 2"/>
          <p:cNvSpPr txBox="1"/>
          <p:nvPr/>
        </p:nvSpPr>
        <p:spPr>
          <a:xfrm>
            <a:off x="1447800" y="1905000"/>
            <a:ext cx="7162800" cy="2677656"/>
          </a:xfrm>
          <a:prstGeom prst="rect">
            <a:avLst/>
          </a:prstGeom>
          <a:noFill/>
        </p:spPr>
        <p:txBody>
          <a:bodyPr wrap="square" rtlCol="0">
            <a:spAutoFit/>
          </a:bodyPr>
          <a:lstStyle/>
          <a:p>
            <a:r>
              <a:rPr lang="en-US" sz="2400" b="1" i="1" dirty="0" smtClean="0">
                <a:solidFill>
                  <a:prstClr val="black"/>
                </a:solidFill>
              </a:rPr>
              <a:t>Are you ready to be an </a:t>
            </a:r>
          </a:p>
          <a:p>
            <a:r>
              <a:rPr lang="en-US" sz="2400" b="1" i="1" dirty="0" smtClean="0">
                <a:solidFill>
                  <a:prstClr val="black"/>
                </a:solidFill>
              </a:rPr>
              <a:t>Entrepreneurial Librarian? </a:t>
            </a:r>
          </a:p>
          <a:p>
            <a:endParaRPr lang="en-US" sz="2400" b="1" dirty="0" smtClean="0">
              <a:solidFill>
                <a:prstClr val="black"/>
              </a:solidFill>
            </a:endParaRPr>
          </a:p>
          <a:p>
            <a:pPr algn="ctr"/>
            <a:r>
              <a:rPr lang="en-US" sz="2400" b="1" dirty="0" smtClean="0">
                <a:solidFill>
                  <a:prstClr val="black"/>
                </a:solidFill>
              </a:rPr>
              <a:t>creative thinking, strategic planning, </a:t>
            </a:r>
          </a:p>
          <a:p>
            <a:pPr algn="ctr"/>
            <a:r>
              <a:rPr lang="en-US" sz="2400" b="1" dirty="0" smtClean="0">
                <a:solidFill>
                  <a:prstClr val="black"/>
                </a:solidFill>
              </a:rPr>
              <a:t>targeted marketing, innovation </a:t>
            </a:r>
          </a:p>
          <a:p>
            <a:pPr algn="ctr"/>
            <a:r>
              <a:rPr lang="en-US" sz="2400" b="1" dirty="0" smtClean="0">
                <a:solidFill>
                  <a:prstClr val="black"/>
                </a:solidFill>
              </a:rPr>
              <a:t>and at times, be a risk taker</a:t>
            </a:r>
          </a:p>
          <a:p>
            <a:endParaRPr lang="en-US" sz="2400" dirty="0">
              <a:solidFill>
                <a:prstClr val="black"/>
              </a:solidFill>
            </a:endParaRPr>
          </a:p>
        </p:txBody>
      </p:sp>
      <p:pic>
        <p:nvPicPr>
          <p:cNvPr id="3074" name="Picture 2" descr="C:\Documents and Settings\aberstler\Local Settings\Temporary Internet Files\Content.IE5\WGUNCTOC\MP900442933[1].jpg"/>
          <p:cNvPicPr>
            <a:picLocks noChangeAspect="1" noChangeArrowheads="1"/>
          </p:cNvPicPr>
          <p:nvPr/>
        </p:nvPicPr>
        <p:blipFill>
          <a:blip r:embed="rId3" cstate="print"/>
          <a:srcRect/>
          <a:stretch>
            <a:fillRect/>
          </a:stretch>
        </p:blipFill>
        <p:spPr bwMode="auto">
          <a:xfrm>
            <a:off x="5900038" y="228600"/>
            <a:ext cx="3091562" cy="2057400"/>
          </a:xfrm>
          <a:prstGeom prst="rect">
            <a:avLst/>
          </a:prstGeom>
          <a:noFill/>
        </p:spPr>
      </p:pic>
      <p:sp>
        <p:nvSpPr>
          <p:cNvPr id="5" name="TextBox 4"/>
          <p:cNvSpPr txBox="1"/>
          <p:nvPr/>
        </p:nvSpPr>
        <p:spPr>
          <a:xfrm rot="21434151">
            <a:off x="7264047" y="1142968"/>
            <a:ext cx="702313" cy="400110"/>
          </a:xfrm>
          <a:prstGeom prst="rect">
            <a:avLst/>
          </a:prstGeom>
          <a:noFill/>
        </p:spPr>
        <p:txBody>
          <a:bodyPr wrap="square" rtlCol="0">
            <a:spAutoFit/>
          </a:bodyPr>
          <a:lstStyle/>
          <a:p>
            <a:pPr algn="ctr"/>
            <a:r>
              <a:rPr lang="en-US" sz="1000" dirty="0" smtClean="0">
                <a:solidFill>
                  <a:prstClr val="black"/>
                </a:solidFill>
              </a:rPr>
              <a:t>Library Card    </a:t>
            </a:r>
            <a:endParaRPr lang="en-US" sz="10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Entrepreneurial Librarian</a:t>
            </a:r>
            <a:endParaRPr lang="en-US" dirty="0"/>
          </a:p>
        </p:txBody>
      </p:sp>
      <p:sp>
        <p:nvSpPr>
          <p:cNvPr id="3" name="Subtitle 2"/>
          <p:cNvSpPr>
            <a:spLocks noGrp="1"/>
          </p:cNvSpPr>
          <p:nvPr>
            <p:ph type="subTitle" idx="1"/>
          </p:nvPr>
        </p:nvSpPr>
        <p:spPr>
          <a:xfrm>
            <a:off x="2286000" y="1981200"/>
            <a:ext cx="6553200" cy="4495800"/>
          </a:xfrm>
        </p:spPr>
        <p:txBody>
          <a:bodyPr>
            <a:normAutofit fontScale="62500" lnSpcReduction="20000"/>
          </a:bodyPr>
          <a:lstStyle/>
          <a:p>
            <a:r>
              <a:rPr lang="en-US" sz="2400" dirty="0" smtClean="0"/>
              <a:t>Suggested Reading List</a:t>
            </a:r>
          </a:p>
          <a:p>
            <a:endParaRPr lang="en-US" sz="2400" dirty="0" smtClean="0"/>
          </a:p>
          <a:p>
            <a:r>
              <a:rPr lang="en-US" sz="2400" dirty="0" smtClean="0"/>
              <a:t> </a:t>
            </a:r>
            <a:r>
              <a:rPr lang="en-US" sz="2400" b="1" dirty="0" smtClean="0"/>
              <a:t>First Break all the Rules</a:t>
            </a:r>
            <a:r>
              <a:rPr lang="en-US" sz="2400" dirty="0" smtClean="0"/>
              <a:t> – written by Marcus Buckingham and Curt Coffman, Published by Simon and Schuster Adult </a:t>
            </a:r>
          </a:p>
          <a:p>
            <a:r>
              <a:rPr lang="en-US" sz="2400" dirty="0" smtClean="0"/>
              <a:t> </a:t>
            </a:r>
          </a:p>
          <a:p>
            <a:r>
              <a:rPr lang="en-US" sz="2400" b="1" dirty="0" smtClean="0"/>
              <a:t>Fish: A remarkable way to boost morale and improve results</a:t>
            </a:r>
            <a:r>
              <a:rPr lang="en-US" sz="2400" dirty="0" smtClean="0"/>
              <a:t> – Written by Paul Harry and John Christensen, Published by Hyperion</a:t>
            </a:r>
          </a:p>
          <a:p>
            <a:r>
              <a:rPr lang="en-US" sz="2400" dirty="0" smtClean="0"/>
              <a:t> </a:t>
            </a:r>
          </a:p>
          <a:p>
            <a:r>
              <a:rPr lang="en-US" sz="2400" b="1" dirty="0" smtClean="0"/>
              <a:t>Innovation and Entrepreneurship</a:t>
            </a:r>
            <a:r>
              <a:rPr lang="en-US" sz="2400" dirty="0" smtClean="0"/>
              <a:t> – Written by Peter F. </a:t>
            </a:r>
            <a:r>
              <a:rPr lang="en-US" sz="2400" dirty="0" err="1" smtClean="0"/>
              <a:t>Drucker</a:t>
            </a:r>
            <a:r>
              <a:rPr lang="en-US" sz="2400" dirty="0" smtClean="0"/>
              <a:t>, published by HarperCollins Publishers </a:t>
            </a:r>
          </a:p>
          <a:p>
            <a:r>
              <a:rPr lang="en-US" sz="2400" dirty="0" smtClean="0"/>
              <a:t> </a:t>
            </a:r>
          </a:p>
          <a:p>
            <a:r>
              <a:rPr lang="en-US" sz="2400" b="1" dirty="0" smtClean="0"/>
              <a:t>One Minute Manager</a:t>
            </a:r>
            <a:r>
              <a:rPr lang="en-US" sz="2400" dirty="0" smtClean="0"/>
              <a:t> – Written by Ken Blanchard, Spencer Johnson, and Constance Johnson, published by HarperCollins Publishers </a:t>
            </a:r>
          </a:p>
          <a:p>
            <a:r>
              <a:rPr lang="en-US" sz="2400" dirty="0" smtClean="0"/>
              <a:t> </a:t>
            </a:r>
          </a:p>
          <a:p>
            <a:r>
              <a:rPr lang="en-US" sz="2400" b="1" dirty="0" smtClean="0"/>
              <a:t>Strategic Planning for Results </a:t>
            </a:r>
            <a:r>
              <a:rPr lang="en-US" sz="2400" dirty="0" smtClean="0"/>
              <a:t>– Written by Sandra Nelson, published by the American Library Association</a:t>
            </a:r>
          </a:p>
          <a:p>
            <a:r>
              <a:rPr lang="en-US" sz="2400" dirty="0" smtClean="0"/>
              <a:t> </a:t>
            </a:r>
          </a:p>
          <a:p>
            <a:r>
              <a:rPr lang="en-US" sz="2400" b="1" i="1" dirty="0" smtClean="0"/>
              <a:t>Transforming our Image through Words that Work: Perception is Everything</a:t>
            </a:r>
            <a:r>
              <a:rPr lang="en-US" sz="2400" dirty="0" smtClean="0"/>
              <a:t>.  Valerie Gross, </a:t>
            </a:r>
            <a:r>
              <a:rPr lang="en-US" sz="2400" i="1" dirty="0" smtClean="0"/>
              <a:t>Public Libraries</a:t>
            </a:r>
            <a:r>
              <a:rPr lang="en-US" sz="2400" dirty="0" smtClean="0"/>
              <a:t>, Volume 48, Number 5, (2009): pages 24-32.</a:t>
            </a:r>
            <a:endParaRPr lang="en-US" sz="2400" dirty="0"/>
          </a:p>
        </p:txBody>
      </p:sp>
      <p:pic>
        <p:nvPicPr>
          <p:cNvPr id="7" name="Picture 6" descr="http://img2.imagesbn.com/images/13700000/13707847.JPG">
            <a:hlinkClick r:id="rId3" tgtFrame="_blank"/>
          </p:cNvPr>
          <p:cNvPicPr/>
          <p:nvPr/>
        </p:nvPicPr>
        <p:blipFill>
          <a:blip r:embed="rId4" cstate="print"/>
          <a:srcRect/>
          <a:stretch>
            <a:fillRect/>
          </a:stretch>
        </p:blipFill>
        <p:spPr bwMode="auto">
          <a:xfrm>
            <a:off x="1219200" y="2057400"/>
            <a:ext cx="990600"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Entrepreneurial Librarian</a:t>
            </a:r>
            <a:endParaRPr lang="en-US" dirty="0"/>
          </a:p>
        </p:txBody>
      </p:sp>
      <p:sp>
        <p:nvSpPr>
          <p:cNvPr id="3" name="Subtitle 2"/>
          <p:cNvSpPr>
            <a:spLocks noGrp="1"/>
          </p:cNvSpPr>
          <p:nvPr>
            <p:ph type="subTitle" idx="1"/>
          </p:nvPr>
        </p:nvSpPr>
        <p:spPr>
          <a:xfrm>
            <a:off x="1432560" y="1905000"/>
            <a:ext cx="7406640" cy="1697664"/>
          </a:xfrm>
        </p:spPr>
        <p:txBody>
          <a:bodyPr>
            <a:normAutofit/>
          </a:bodyPr>
          <a:lstStyle/>
          <a:p>
            <a:r>
              <a:rPr lang="en-US" sz="2400" dirty="0" smtClean="0"/>
              <a:t>Andrea Berstler   </a:t>
            </a:r>
          </a:p>
          <a:p>
            <a:r>
              <a:rPr lang="en-US" sz="2400" dirty="0" smtClean="0"/>
              <a:t>www.TheEntrepreneurialLibrarian.blogspot.com</a:t>
            </a:r>
          </a:p>
          <a:p>
            <a:r>
              <a:rPr lang="en-US" sz="2400" dirty="0" smtClean="0"/>
              <a:t>Twitter – </a:t>
            </a:r>
            <a:r>
              <a:rPr lang="en-US" sz="2400" dirty="0" err="1" smtClean="0"/>
              <a:t>AbintheLibrary</a:t>
            </a:r>
            <a:endParaRPr lang="en-US" sz="2400" dirty="0"/>
          </a:p>
        </p:txBody>
      </p:sp>
      <p:pic>
        <p:nvPicPr>
          <p:cNvPr id="4098" name="Picture 2" descr="C:\Users\Andrea's Laptop\AppData\Local\Microsoft\Windows\Temporary Internet Files\Content.IE5\V2WH1X4A\MP900442932[1].jpg"/>
          <p:cNvPicPr>
            <a:picLocks noChangeAspect="1" noChangeArrowheads="1"/>
          </p:cNvPicPr>
          <p:nvPr/>
        </p:nvPicPr>
        <p:blipFill>
          <a:blip r:embed="rId3" cstate="print"/>
          <a:srcRect/>
          <a:stretch>
            <a:fillRect/>
          </a:stretch>
        </p:blipFill>
        <p:spPr bwMode="auto">
          <a:xfrm>
            <a:off x="2286001" y="3124200"/>
            <a:ext cx="4612420" cy="3069514"/>
          </a:xfrm>
          <a:prstGeom prst="rect">
            <a:avLst/>
          </a:prstGeom>
          <a:noFill/>
        </p:spPr>
      </p:pic>
      <p:sp>
        <p:nvSpPr>
          <p:cNvPr id="6" name="TextBox 5"/>
          <p:cNvSpPr txBox="1"/>
          <p:nvPr/>
        </p:nvSpPr>
        <p:spPr>
          <a:xfrm rot="21434151">
            <a:off x="4087691" y="4666558"/>
            <a:ext cx="775459" cy="584775"/>
          </a:xfrm>
          <a:prstGeom prst="rect">
            <a:avLst/>
          </a:prstGeom>
          <a:noFill/>
        </p:spPr>
        <p:txBody>
          <a:bodyPr wrap="square" rtlCol="0">
            <a:spAutoFit/>
          </a:bodyPr>
          <a:lstStyle/>
          <a:p>
            <a:pPr algn="ctr"/>
            <a:r>
              <a:rPr lang="en-US" sz="1600" dirty="0" smtClean="0">
                <a:solidFill>
                  <a:prstClr val="black"/>
                </a:solidFill>
              </a:rPr>
              <a:t>Library Card</a:t>
            </a:r>
            <a:endParaRPr lang="en-US" sz="16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3"/>
          <p:cNvSpPr>
            <a:spLocks noGrp="1"/>
          </p:cNvSpPr>
          <p:nvPr>
            <p:ph idx="1"/>
          </p:nvPr>
        </p:nvSpPr>
        <p:spPr>
          <a:xfrm>
            <a:off x="838200" y="1143000"/>
            <a:ext cx="8001000" cy="5410200"/>
          </a:xfrm>
        </p:spPr>
        <p:txBody>
          <a:bodyPr/>
          <a:lstStyle/>
          <a:p>
            <a:pPr>
              <a:buFont typeface="Arial" charset="0"/>
              <a:buNone/>
            </a:pPr>
            <a:r>
              <a:rPr lang="en-US" sz="3200" dirty="0" smtClean="0">
                <a:solidFill>
                  <a:srgbClr val="008080"/>
                </a:solidFill>
              </a:rPr>
              <a:t>On WebJunction</a:t>
            </a:r>
          </a:p>
          <a:p>
            <a:pPr lvl="1">
              <a:buFont typeface="Arial" charset="0"/>
              <a:buNone/>
            </a:pPr>
            <a:r>
              <a:rPr lang="en-US" sz="3200" dirty="0" smtClean="0"/>
              <a:t>webjunction.org/rural</a:t>
            </a:r>
          </a:p>
          <a:p>
            <a:pPr lvl="1">
              <a:buNone/>
            </a:pPr>
            <a:r>
              <a:rPr lang="en-US" sz="3200" dirty="0" smtClean="0"/>
              <a:t>webjunction.org/management</a:t>
            </a:r>
            <a:endParaRPr lang="en-US" sz="3200" dirty="0" smtClean="0"/>
          </a:p>
          <a:p>
            <a:pPr>
              <a:buFont typeface="Arial" charset="0"/>
              <a:buNone/>
            </a:pPr>
            <a:r>
              <a:rPr lang="en-US" sz="3200" dirty="0" smtClean="0">
                <a:solidFill>
                  <a:srgbClr val="008080"/>
                </a:solidFill>
              </a:rPr>
              <a:t>Association for Rural &amp; Small Libraries</a:t>
            </a:r>
          </a:p>
          <a:p>
            <a:pPr lvl="1">
              <a:buFont typeface="Arial" charset="0"/>
              <a:buNone/>
            </a:pPr>
            <a:r>
              <a:rPr lang="en-US" sz="3200" dirty="0" smtClean="0"/>
              <a:t>www.arsl.info</a:t>
            </a:r>
          </a:p>
          <a:p>
            <a:pPr>
              <a:buNone/>
            </a:pPr>
            <a:r>
              <a:rPr lang="en-US" sz="3200" dirty="0" smtClean="0">
                <a:solidFill>
                  <a:srgbClr val="008080"/>
                </a:solidFill>
              </a:rPr>
              <a:t>Mark your Calendar! </a:t>
            </a:r>
          </a:p>
          <a:p>
            <a:pPr>
              <a:buNone/>
            </a:pPr>
            <a:r>
              <a:rPr lang="en-US" sz="3200" dirty="0" smtClean="0"/>
              <a:t>September </a:t>
            </a:r>
            <a:r>
              <a:rPr lang="en-US" sz="3200" dirty="0" smtClean="0"/>
              <a:t>8-11, ARSL Annual Conference</a:t>
            </a:r>
          </a:p>
          <a:p>
            <a:pPr lvl="1">
              <a:buNone/>
            </a:pPr>
            <a:r>
              <a:rPr lang="en-US" sz="3200" dirty="0" smtClean="0"/>
              <a:t> Frisco, Texas</a:t>
            </a:r>
          </a:p>
          <a:p>
            <a:pPr>
              <a:buFont typeface="Arial" charset="0"/>
              <a:buNone/>
            </a:pPr>
            <a:r>
              <a:rPr lang="en-US" sz="3200" dirty="0" smtClean="0">
                <a:solidFill>
                  <a:srgbClr val="008080"/>
                </a:solidFill>
              </a:rPr>
              <a:t>	</a:t>
            </a:r>
            <a:endParaRPr lang="en-US" sz="3200" dirty="0" smtClean="0"/>
          </a:p>
          <a:p>
            <a:pPr lvl="1">
              <a:buFont typeface="Arial" charset="0"/>
              <a:buNone/>
            </a:pPr>
            <a:endParaRPr lang="en-US" sz="3200" dirty="0" smtClean="0"/>
          </a:p>
          <a:p>
            <a:pPr lvl="1">
              <a:buFont typeface="Arial" charset="0"/>
              <a:buNone/>
            </a:pPr>
            <a:endParaRPr lang="en-US" sz="3200" dirty="0" smtClean="0">
              <a:solidFill>
                <a:srgbClr val="008080"/>
              </a:solidFill>
            </a:endParaRPr>
          </a:p>
        </p:txBody>
      </p:sp>
      <p:sp>
        <p:nvSpPr>
          <p:cNvPr id="4" name="Rectangle 2"/>
          <p:cNvSpPr>
            <a:spLocks noGrp="1"/>
          </p:cNvSpPr>
          <p:nvPr>
            <p:ph type="title"/>
          </p:nvPr>
        </p:nvSpPr>
        <p:spPr>
          <a:xfrm>
            <a:off x="914400" y="0"/>
            <a:ext cx="8229600" cy="1143000"/>
          </a:xfrm>
        </p:spPr>
        <p:txBody>
          <a:bodyPr/>
          <a:lstStyle/>
          <a:p>
            <a:r>
              <a:rPr lang="en-US" sz="4400" dirty="0" smtClean="0">
                <a:solidFill>
                  <a:srgbClr val="009999"/>
                </a:solidFill>
              </a:rPr>
              <a:t>Stay Involved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914400" y="0"/>
            <a:ext cx="8229600" cy="1143000"/>
          </a:xfrm>
        </p:spPr>
        <p:txBody>
          <a:bodyPr/>
          <a:lstStyle/>
          <a:p>
            <a:r>
              <a:rPr lang="en-US" sz="3200" b="1" dirty="0" smtClean="0"/>
              <a:t>Customize your experience</a:t>
            </a:r>
          </a:p>
        </p:txBody>
      </p:sp>
      <p:sp>
        <p:nvSpPr>
          <p:cNvPr id="15363" name="Rectangle 3"/>
          <p:cNvSpPr>
            <a:spLocks noGrp="1"/>
          </p:cNvSpPr>
          <p:nvPr>
            <p:ph idx="1"/>
          </p:nvPr>
        </p:nvSpPr>
        <p:spPr>
          <a:xfrm>
            <a:off x="914400" y="1371600"/>
            <a:ext cx="5867400" cy="1600200"/>
          </a:xfrm>
        </p:spPr>
        <p:txBody>
          <a:bodyPr/>
          <a:lstStyle/>
          <a:p>
            <a:pPr>
              <a:buNone/>
            </a:pPr>
            <a:r>
              <a:rPr lang="en-US" sz="2000" dirty="0" smtClean="0"/>
              <a:t>Panels can be minimized or expanded</a:t>
            </a:r>
            <a:br>
              <a:rPr lang="en-US" sz="2000" dirty="0" smtClean="0"/>
            </a:b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marL="0" indent="0">
              <a:buNone/>
            </a:pPr>
            <a:r>
              <a:rPr lang="en-US" sz="2000" dirty="0" smtClean="0"/>
              <a:t>Hover over edge of </a:t>
            </a:r>
            <a:br>
              <a:rPr lang="en-US" sz="2000" dirty="0" smtClean="0"/>
            </a:br>
            <a:r>
              <a:rPr lang="en-US" sz="2000" dirty="0" smtClean="0"/>
              <a:t>panels to drag and resize</a:t>
            </a:r>
            <a:br>
              <a:rPr lang="en-US" sz="2000" dirty="0" smtClean="0"/>
            </a:br>
            <a:endParaRPr lang="en-US" sz="2000" dirty="0" smtClean="0"/>
          </a:p>
          <a:p>
            <a:endParaRPr lang="en-US" dirty="0" smtClean="0"/>
          </a:p>
          <a:p>
            <a:endParaRPr lang="en-US" dirty="0" smtClean="0"/>
          </a:p>
        </p:txBody>
      </p:sp>
      <p:grpSp>
        <p:nvGrpSpPr>
          <p:cNvPr id="2" name="Group 18"/>
          <p:cNvGrpSpPr/>
          <p:nvPr/>
        </p:nvGrpSpPr>
        <p:grpSpPr>
          <a:xfrm>
            <a:off x="3886200" y="1905023"/>
            <a:ext cx="4290350" cy="4071937"/>
            <a:chOff x="2491450" y="2590800"/>
            <a:chExt cx="4290350" cy="4071937"/>
          </a:xfrm>
        </p:grpSpPr>
        <p:pic>
          <p:nvPicPr>
            <p:cNvPr id="6148" name="Picture 4"/>
            <p:cNvPicPr>
              <a:picLocks noChangeAspect="1" noChangeArrowheads="1"/>
            </p:cNvPicPr>
            <p:nvPr/>
          </p:nvPicPr>
          <p:blipFill>
            <a:blip r:embed="rId2" cstate="print"/>
            <a:srcRect/>
            <a:stretch>
              <a:fillRect/>
            </a:stretch>
          </p:blipFill>
          <p:spPr bwMode="auto">
            <a:xfrm>
              <a:off x="2514600" y="2590800"/>
              <a:ext cx="4194175" cy="4071937"/>
            </a:xfrm>
            <a:prstGeom prst="rect">
              <a:avLst/>
            </a:prstGeom>
            <a:noFill/>
            <a:ln w="9525">
              <a:noFill/>
              <a:miter lim="800000"/>
              <a:headEnd/>
              <a:tailEnd/>
            </a:ln>
          </p:spPr>
        </p:pic>
        <p:sp>
          <p:nvSpPr>
            <p:cNvPr id="15" name="Oval 14"/>
            <p:cNvSpPr/>
            <p:nvPr/>
          </p:nvSpPr>
          <p:spPr>
            <a:xfrm>
              <a:off x="6400800" y="28493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srgbClr val="FFFFFF"/>
                </a:solidFill>
              </a:endParaRPr>
            </a:p>
          </p:txBody>
        </p:sp>
        <p:sp>
          <p:nvSpPr>
            <p:cNvPr id="16" name="Oval 15"/>
            <p:cNvSpPr/>
            <p:nvPr/>
          </p:nvSpPr>
          <p:spPr>
            <a:xfrm>
              <a:off x="2491450" y="28493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srgbClr val="FFFFFF"/>
                </a:solidFill>
              </a:endParaRPr>
            </a:p>
          </p:txBody>
        </p:sp>
      </p:grpSp>
      <p:cxnSp>
        <p:nvCxnSpPr>
          <p:cNvPr id="21" name="Straight Arrow Connector 20"/>
          <p:cNvCxnSpPr/>
          <p:nvPr/>
        </p:nvCxnSpPr>
        <p:spPr>
          <a:xfrm>
            <a:off x="3276601" y="4343400"/>
            <a:ext cx="5334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914400" y="152400"/>
            <a:ext cx="8229600" cy="1143000"/>
          </a:xfrm>
        </p:spPr>
        <p:txBody>
          <a:bodyPr/>
          <a:lstStyle/>
          <a:p>
            <a:r>
              <a:rPr lang="en-US" sz="3200" b="1" dirty="0" smtClean="0"/>
              <a:t>Closed Captioning is available</a:t>
            </a:r>
          </a:p>
        </p:txBody>
      </p:sp>
      <p:sp>
        <p:nvSpPr>
          <p:cNvPr id="16387" name="Rectangle 3"/>
          <p:cNvSpPr>
            <a:spLocks noGrp="1"/>
          </p:cNvSpPr>
          <p:nvPr>
            <p:ph idx="1"/>
          </p:nvPr>
        </p:nvSpPr>
        <p:spPr>
          <a:xfrm>
            <a:off x="457200" y="1524001"/>
            <a:ext cx="4114800" cy="4724400"/>
          </a:xfrm>
        </p:spPr>
        <p:txBody>
          <a:bodyPr/>
          <a:lstStyle/>
          <a:p>
            <a:r>
              <a:rPr lang="en-US" sz="2000" dirty="0" smtClean="0"/>
              <a:t>Open </a:t>
            </a:r>
            <a:r>
              <a:rPr lang="en-US" sz="2000" b="1" dirty="0" smtClean="0"/>
              <a:t>Media Viewer</a:t>
            </a:r>
            <a:r>
              <a:rPr lang="en-US" sz="2000" dirty="0" smtClean="0"/>
              <a:t> from Panel options.</a:t>
            </a:r>
            <a:br>
              <a:rPr lang="en-US" sz="2000" dirty="0" smtClean="0"/>
            </a:br>
            <a:endParaRPr lang="en-US" sz="2000" dirty="0" smtClean="0"/>
          </a:p>
          <a:p>
            <a:r>
              <a:rPr lang="en-US" sz="2000" dirty="0" smtClean="0"/>
              <a:t>Adjust </a:t>
            </a:r>
            <a:r>
              <a:rPr lang="en-US" sz="2000" b="1" dirty="0" smtClean="0"/>
              <a:t>font</a:t>
            </a:r>
            <a:r>
              <a:rPr lang="en-US" sz="2000" dirty="0" smtClean="0"/>
              <a:t>.</a:t>
            </a:r>
            <a:br>
              <a:rPr lang="en-US" sz="2000" dirty="0" smtClean="0"/>
            </a:br>
            <a:endParaRPr lang="en-US" sz="2000" dirty="0" smtClean="0"/>
          </a:p>
          <a:p>
            <a:r>
              <a:rPr lang="en-US" sz="2000" dirty="0" smtClean="0"/>
              <a:t>Select </a:t>
            </a:r>
            <a:r>
              <a:rPr lang="en-US" sz="2000" b="1" dirty="0" smtClean="0"/>
              <a:t>Show/Hide Header</a:t>
            </a:r>
            <a:r>
              <a:rPr lang="en-US" sz="2000" dirty="0" smtClean="0"/>
              <a:t>.</a:t>
            </a:r>
          </a:p>
          <a:p>
            <a:pPr>
              <a:buNone/>
            </a:pPr>
            <a:endParaRPr lang="en-US" sz="2000" dirty="0" smtClean="0"/>
          </a:p>
        </p:txBody>
      </p:sp>
      <p:pic>
        <p:nvPicPr>
          <p:cNvPr id="10" name="Picture 2"/>
          <p:cNvPicPr>
            <a:picLocks noChangeAspect="1" noChangeArrowheads="1"/>
          </p:cNvPicPr>
          <p:nvPr/>
        </p:nvPicPr>
        <p:blipFill>
          <a:blip r:embed="rId2" cstate="print"/>
          <a:srcRect/>
          <a:stretch>
            <a:fillRect/>
          </a:stretch>
        </p:blipFill>
        <p:spPr bwMode="auto">
          <a:xfrm>
            <a:off x="4800601" y="1600200"/>
            <a:ext cx="4043997" cy="4419600"/>
          </a:xfrm>
          <a:prstGeom prst="rect">
            <a:avLst/>
          </a:prstGeom>
          <a:noFill/>
          <a:ln w="9525">
            <a:noFill/>
            <a:miter lim="800000"/>
            <a:headEnd/>
            <a:tailEnd/>
          </a:ln>
          <a:effectLst/>
        </p:spPr>
      </p:pic>
      <p:sp>
        <p:nvSpPr>
          <p:cNvPr id="16393" name="Oval 11"/>
          <p:cNvSpPr>
            <a:spLocks noChangeArrowheads="1"/>
          </p:cNvSpPr>
          <p:nvPr/>
        </p:nvSpPr>
        <p:spPr bwMode="auto">
          <a:xfrm>
            <a:off x="5105400" y="1447801"/>
            <a:ext cx="1371600" cy="533400"/>
          </a:xfrm>
          <a:prstGeom prst="ellipse">
            <a:avLst/>
          </a:prstGeom>
          <a:noFill/>
          <a:ln w="28575">
            <a:solidFill>
              <a:srgbClr val="FF0000"/>
            </a:solidFill>
            <a:round/>
            <a:headEnd/>
            <a:tailEnd/>
          </a:ln>
        </p:spPr>
        <p:txBody>
          <a:bodyPr wrap="none" lIns="91331" tIns="45666" rIns="91331" bIns="45666" anchor="ctr"/>
          <a:lstStyle/>
          <a:p>
            <a:pPr fontAlgn="base">
              <a:spcBef>
                <a:spcPct val="0"/>
              </a:spcBef>
              <a:spcAft>
                <a:spcPct val="0"/>
              </a:spcAft>
            </a:pPr>
            <a:endParaRPr lang="en-US" sz="3200">
              <a:solidFill>
                <a:srgbClr val="000000"/>
              </a:solidFill>
            </a:endParaRPr>
          </a:p>
        </p:txBody>
      </p:sp>
      <p:sp>
        <p:nvSpPr>
          <p:cNvPr id="16390" name="Oval 8"/>
          <p:cNvSpPr>
            <a:spLocks noChangeArrowheads="1"/>
          </p:cNvSpPr>
          <p:nvPr/>
        </p:nvSpPr>
        <p:spPr bwMode="auto">
          <a:xfrm>
            <a:off x="7467601" y="5562600"/>
            <a:ext cx="1524000" cy="685800"/>
          </a:xfrm>
          <a:prstGeom prst="ellipse">
            <a:avLst/>
          </a:prstGeom>
          <a:noFill/>
          <a:ln w="28575">
            <a:solidFill>
              <a:srgbClr val="FF0000"/>
            </a:solidFill>
            <a:round/>
            <a:headEnd/>
            <a:tailEnd/>
          </a:ln>
        </p:spPr>
        <p:txBody>
          <a:bodyPr wrap="none" lIns="91331" tIns="45666" rIns="91331" bIns="45666" anchor="ctr"/>
          <a:lstStyle/>
          <a:p>
            <a:pPr fontAlgn="base">
              <a:spcBef>
                <a:spcPct val="0"/>
              </a:spcBef>
              <a:spcAft>
                <a:spcPct val="0"/>
              </a:spcAft>
            </a:pPr>
            <a:endParaRPr lang="en-US" sz="3200">
              <a:solidFill>
                <a:srgbClr val="000000"/>
              </a:solidFill>
            </a:endParaRPr>
          </a:p>
        </p:txBody>
      </p:sp>
      <p:sp>
        <p:nvSpPr>
          <p:cNvPr id="11" name="Oval 11"/>
          <p:cNvSpPr>
            <a:spLocks noChangeArrowheads="1"/>
          </p:cNvSpPr>
          <p:nvPr/>
        </p:nvSpPr>
        <p:spPr bwMode="auto">
          <a:xfrm>
            <a:off x="7239001" y="2743200"/>
            <a:ext cx="1295400" cy="609600"/>
          </a:xfrm>
          <a:prstGeom prst="ellipse">
            <a:avLst/>
          </a:prstGeom>
          <a:noFill/>
          <a:ln w="28575">
            <a:solidFill>
              <a:srgbClr val="FF0000"/>
            </a:solidFill>
            <a:round/>
            <a:headEnd/>
            <a:tailEnd/>
          </a:ln>
        </p:spPr>
        <p:txBody>
          <a:bodyPr wrap="none" lIns="91331" tIns="45666" rIns="91331" bIns="45666" anchor="ctr"/>
          <a:lstStyle/>
          <a:p>
            <a:pPr fontAlgn="base">
              <a:spcBef>
                <a:spcPct val="0"/>
              </a:spcBef>
              <a:spcAft>
                <a:spcPct val="0"/>
              </a:spcAft>
            </a:pPr>
            <a:endParaRPr lang="en-US" sz="32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1600200" y="990600"/>
            <a:ext cx="7543800" cy="4303713"/>
          </a:xfrm>
        </p:spPr>
        <p:txBody>
          <a:bodyPr lIns="0" tIns="0" rIns="0" bIns="0"/>
          <a:lstStyle/>
          <a:p>
            <a:pPr marL="0" indent="0" eaLnBrk="1" hangingPunct="1">
              <a:buNone/>
            </a:pPr>
            <a:r>
              <a:rPr lang="en-US" sz="3600" dirty="0" smtClean="0"/>
              <a:t>Remember to post to Q&amp;A panel               if you need technical assistance.</a:t>
            </a:r>
          </a:p>
          <a:p>
            <a:pPr marL="337740" indent="-286993" eaLnBrk="1" hangingPunct="1">
              <a:buNone/>
            </a:pPr>
            <a:endParaRPr lang="en-US" sz="3200" dirty="0" smtClean="0"/>
          </a:p>
          <a:p>
            <a:pPr marL="337740" indent="-286993" eaLnBrk="1" hangingPunct="1">
              <a:buNone/>
            </a:pPr>
            <a:r>
              <a:rPr lang="en-US" sz="3600" dirty="0" smtClean="0"/>
              <a:t>Other Technical problems?</a:t>
            </a:r>
            <a:endParaRPr lang="en-US" sz="3600" b="1" dirty="0" smtClean="0"/>
          </a:p>
          <a:p>
            <a:pPr marL="337740" indent="-286993" eaLnBrk="1" hangingPunct="1">
              <a:buNone/>
            </a:pPr>
            <a:r>
              <a:rPr lang="en-US" sz="3600" b="1" dirty="0" smtClean="0"/>
              <a:t>  Contact WebEx support </a:t>
            </a:r>
          </a:p>
          <a:p>
            <a:pPr marL="337740" indent="-286993" eaLnBrk="1" hangingPunct="1">
              <a:buNone/>
            </a:pPr>
            <a:r>
              <a:rPr lang="en-US" sz="3600" b="1" dirty="0" smtClean="0">
                <a:solidFill>
                  <a:srgbClr val="FF0000"/>
                </a:solidFill>
              </a:rPr>
              <a:t>  </a:t>
            </a:r>
            <a:r>
              <a:rPr lang="en-US" sz="3600" b="1" dirty="0" smtClean="0"/>
              <a:t>Event Number: 714 079 297</a:t>
            </a:r>
            <a:endParaRPr lang="en-US" sz="3600" b="1" dirty="0" smtClean="0">
              <a:solidFill>
                <a:srgbClr val="FF0000"/>
              </a:solidFill>
            </a:endParaRPr>
          </a:p>
          <a:p>
            <a:pPr marL="337740" indent="-286993" eaLnBrk="1" hangingPunct="1">
              <a:buNone/>
            </a:pPr>
            <a:r>
              <a:rPr lang="en-US" sz="3600" b="1" dirty="0" smtClean="0"/>
              <a:t>	Phone: 1-866-229-3239</a:t>
            </a:r>
          </a:p>
          <a:p>
            <a:pPr marL="337740" indent="-286993" eaLnBrk="1" hangingPunct="1">
              <a:buNone/>
            </a:pPr>
            <a:endParaRPr lang="en-US" sz="3200" b="1" dirty="0" smtClean="0"/>
          </a:p>
          <a:p>
            <a:pPr marL="337740" indent="-286993" eaLnBrk="1" hangingPunct="1">
              <a:buNone/>
            </a:pPr>
            <a:endParaRPr lang="en-US" sz="3400" b="1" dirty="0" smtClean="0"/>
          </a:p>
        </p:txBody>
      </p:sp>
      <p:sp>
        <p:nvSpPr>
          <p:cNvPr id="17411" name="Line 4"/>
          <p:cNvSpPr>
            <a:spLocks noChangeShapeType="1"/>
          </p:cNvSpPr>
          <p:nvPr/>
        </p:nvSpPr>
        <p:spPr bwMode="auto">
          <a:xfrm>
            <a:off x="457200" y="3733800"/>
            <a:ext cx="7924800" cy="0"/>
          </a:xfrm>
          <a:prstGeom prst="line">
            <a:avLst/>
          </a:prstGeom>
          <a:noFill/>
          <a:ln w="9525">
            <a:noFill/>
            <a:round/>
            <a:headEnd/>
            <a:tailEnd/>
          </a:ln>
        </p:spPr>
        <p:txBody>
          <a:bodyPr lIns="91331" tIns="45666" rIns="91331" bIns="45666">
            <a:spAutoFit/>
          </a:bodyPr>
          <a:lstStyle/>
          <a:p>
            <a:pPr fontAlgn="base">
              <a:spcBef>
                <a:spcPct val="0"/>
              </a:spcBef>
              <a:spcAft>
                <a:spcPct val="0"/>
              </a:spcAft>
            </a:pPr>
            <a:endParaRPr lang="en-US" sz="3200">
              <a:solidFill>
                <a:srgbClr val="000000"/>
              </a:solidFill>
            </a:endParaRPr>
          </a:p>
        </p:txBody>
      </p:sp>
      <p:pic>
        <p:nvPicPr>
          <p:cNvPr id="5" name="Picture 3"/>
          <p:cNvPicPr>
            <a:picLocks noChangeAspect="1" noChangeArrowheads="1"/>
          </p:cNvPicPr>
          <p:nvPr/>
        </p:nvPicPr>
        <p:blipFill>
          <a:blip r:embed="rId3" cstate="print"/>
          <a:srcRect/>
          <a:stretch>
            <a:fillRect/>
          </a:stretch>
        </p:blipFill>
        <p:spPr bwMode="auto">
          <a:xfrm>
            <a:off x="3505201" y="2209801"/>
            <a:ext cx="1676400" cy="38826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noChangeArrowheads="1"/>
          </p:cNvPicPr>
          <p:nvPr>
            <p:ph idx="1"/>
          </p:nvPr>
        </p:nvPicPr>
        <p:blipFill>
          <a:blip r:embed="rId2" cstate="print"/>
          <a:stretch>
            <a:fillRect/>
          </a:stretch>
        </p:blipFill>
        <p:spPr bwMode="auto">
          <a:xfrm>
            <a:off x="1447800" y="3794930"/>
            <a:ext cx="6081713" cy="2072470"/>
          </a:xfrm>
          <a:prstGeom prst="rect">
            <a:avLst/>
          </a:prstGeom>
          <a:noFill/>
          <a:ln w="9525">
            <a:noFill/>
            <a:miter lim="800000"/>
            <a:headEnd/>
            <a:tailEnd/>
          </a:ln>
          <a:effectLst/>
        </p:spPr>
      </p:pic>
      <p:sp>
        <p:nvSpPr>
          <p:cNvPr id="6" name="Rectangle 3"/>
          <p:cNvSpPr>
            <a:spLocks noGrp="1"/>
          </p:cNvSpPr>
          <p:nvPr>
            <p:ph type="title"/>
          </p:nvPr>
        </p:nvSpPr>
        <p:spPr bwMode="auto">
          <a:xfrm>
            <a:off x="914400" y="152400"/>
            <a:ext cx="8229600" cy="1143000"/>
          </a:xfrm>
          <a:prstGeom prst="rect">
            <a:avLst/>
          </a:prstGeom>
          <a:noFill/>
          <a:ln w="9525">
            <a:noFill/>
            <a:miter lim="800000"/>
            <a:headEnd/>
            <a:tailEnd/>
          </a:ln>
        </p:spPr>
        <p:txBody>
          <a:bodyPr lIns="91331" tIns="45666" rIns="91331" bIns="45666" anchor="ctr"/>
          <a:lstStyle/>
          <a:p>
            <a:pPr defTabSz="999996" eaLnBrk="0" fontAlgn="auto" hangingPunct="0">
              <a:spcBef>
                <a:spcPts val="0"/>
              </a:spcBef>
              <a:spcAft>
                <a:spcPts val="0"/>
              </a:spcAft>
            </a:pPr>
            <a:r>
              <a:rPr lang="en-US" dirty="0" smtClean="0">
                <a:solidFill>
                  <a:srgbClr val="009999"/>
                </a:solidFill>
                <a:latin typeface="Trebuchet MS"/>
                <a:cs typeface="Arial"/>
              </a:rPr>
              <a:t>Brought to you in collaboration</a:t>
            </a:r>
            <a:r>
              <a:rPr lang="en-US" sz="3600" dirty="0" smtClean="0">
                <a:solidFill>
                  <a:srgbClr val="009999"/>
                </a:solidFill>
                <a:latin typeface="Trebuchet MS"/>
                <a:cs typeface="Arial"/>
              </a:rPr>
              <a:t>:</a:t>
            </a:r>
            <a:endParaRPr lang="en-US" sz="3600" dirty="0">
              <a:solidFill>
                <a:srgbClr val="009999"/>
              </a:solidFill>
              <a:latin typeface="Trebuchet MS"/>
              <a:cs typeface="Arial"/>
            </a:endParaRPr>
          </a:p>
        </p:txBody>
      </p:sp>
      <p:sp>
        <p:nvSpPr>
          <p:cNvPr id="7" name="Rectangle 6"/>
          <p:cNvSpPr/>
          <p:nvPr/>
        </p:nvSpPr>
        <p:spPr>
          <a:xfrm>
            <a:off x="6285449" y="6324600"/>
            <a:ext cx="2655599" cy="369332"/>
          </a:xfrm>
          <a:prstGeom prst="rect">
            <a:avLst/>
          </a:prstGeom>
        </p:spPr>
        <p:txBody>
          <a:bodyPr wrap="none">
            <a:spAutoFit/>
          </a:bodyPr>
          <a:lstStyle/>
          <a:p>
            <a:r>
              <a:rPr lang="en-US" dirty="0" smtClean="0"/>
              <a:t>Today’s </a:t>
            </a:r>
            <a:r>
              <a:rPr lang="en-US" dirty="0" err="1" smtClean="0"/>
              <a:t>hashtag</a:t>
            </a:r>
            <a:r>
              <a:rPr lang="en-US" dirty="0" smtClean="0"/>
              <a:t>: #</a:t>
            </a:r>
            <a:r>
              <a:rPr lang="en-US" dirty="0" err="1" smtClean="0"/>
              <a:t>entlib</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76200" y="1905000"/>
            <a:ext cx="93853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3.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_rels/theme24.xml.rels><?xml version="1.0" encoding="UTF-8" standalone="yes"?>
<Relationships xmlns="http://schemas.openxmlformats.org/package/2006/relationships"><Relationship Id="rId1" Type="http://schemas.openxmlformats.org/officeDocument/2006/relationships/image" Target="../media/image3.jpeg"/></Relationships>
</file>

<file path=ppt/theme/_rels/theme25.xml.rels><?xml version="1.0" encoding="UTF-8" standalone="yes"?>
<Relationships xmlns="http://schemas.openxmlformats.org/package/2006/relationships"><Relationship Id="rId1" Type="http://schemas.openxmlformats.org/officeDocument/2006/relationships/image" Target="../media/image3.jpeg"/></Relationships>
</file>

<file path=ppt/theme/_rels/theme26.xml.rels><?xml version="1.0" encoding="UTF-8" standalone="yes"?>
<Relationships xmlns="http://schemas.openxmlformats.org/package/2006/relationships"><Relationship Id="rId1" Type="http://schemas.openxmlformats.org/officeDocument/2006/relationships/image" Target="../media/image3.jpeg"/></Relationships>
</file>

<file path=ppt/theme/_rels/theme27.xml.rels><?xml version="1.0" encoding="UTF-8" standalone="yes"?>
<Relationships xmlns="http://schemas.openxmlformats.org/package/2006/relationships"><Relationship Id="rId1" Type="http://schemas.openxmlformats.org/officeDocument/2006/relationships/image" Target="../media/image3.jpeg"/></Relationships>
</file>

<file path=ppt/theme/_rels/theme28.xml.rels><?xml version="1.0" encoding="UTF-8" standalone="yes"?>
<Relationships xmlns="http://schemas.openxmlformats.org/package/2006/relationships"><Relationship Id="rId1" Type="http://schemas.openxmlformats.org/officeDocument/2006/relationships/image" Target="../media/image3.jpeg"/></Relationships>
</file>

<file path=ppt/theme/_rels/theme29.xml.rels><?xml version="1.0" encoding="UTF-8" standalone="yes"?>
<Relationships xmlns="http://schemas.openxmlformats.org/package/2006/relationships"><Relationship Id="rId1" Type="http://schemas.openxmlformats.org/officeDocument/2006/relationships/image" Target="../media/image3.jpeg"/></Relationships>
</file>

<file path=ppt/theme/_rels/theme30.xml.rels><?xml version="1.0" encoding="UTF-8" standalone="yes"?>
<Relationships xmlns="http://schemas.openxmlformats.org/package/2006/relationships"><Relationship Id="rId1" Type="http://schemas.openxmlformats.org/officeDocument/2006/relationships/image" Target="../media/image3.jpeg"/></Relationships>
</file>

<file path=ppt/theme/_rels/theme31.xml.rels><?xml version="1.0" encoding="UTF-8" standalone="yes"?>
<Relationships xmlns="http://schemas.openxmlformats.org/package/2006/relationships"><Relationship Id="rId1" Type="http://schemas.openxmlformats.org/officeDocument/2006/relationships/image" Target="../media/image3.jpeg"/></Relationships>
</file>

<file path=ppt/theme/_rels/theme32.xml.rels><?xml version="1.0" encoding="UTF-8" standalone="yes"?>
<Relationships xmlns="http://schemas.openxmlformats.org/package/2006/relationships"><Relationship Id="rId1" Type="http://schemas.openxmlformats.org/officeDocument/2006/relationships/image" Target="../media/image3.jpeg"/></Relationships>
</file>

<file path=ppt/theme/_rels/theme33.xml.rels><?xml version="1.0" encoding="UTF-8" standalone="yes"?>
<Relationships xmlns="http://schemas.openxmlformats.org/package/2006/relationships"><Relationship Id="rId1" Type="http://schemas.openxmlformats.org/officeDocument/2006/relationships/image" Target="../media/image3.jpeg"/></Relationships>
</file>

<file path=ppt/theme/_rels/theme34.xml.rels><?xml version="1.0" encoding="UTF-8" standalone="yes"?>
<Relationships xmlns="http://schemas.openxmlformats.org/package/2006/relationships"><Relationship Id="rId1" Type="http://schemas.openxmlformats.org/officeDocument/2006/relationships/image" Target="../media/image3.jpeg"/></Relationships>
</file>

<file path=ppt/theme/_rels/theme35.xml.rels><?xml version="1.0" encoding="UTF-8" standalone="yes"?>
<Relationships xmlns="http://schemas.openxmlformats.org/package/2006/relationships"><Relationship Id="rId1" Type="http://schemas.openxmlformats.org/officeDocument/2006/relationships/image" Target="../media/image3.jpeg"/></Relationships>
</file>

<file path=ppt/theme/_rels/theme36.xml.rels><?xml version="1.0" encoding="UTF-8" standalone="yes"?>
<Relationships xmlns="http://schemas.openxmlformats.org/package/2006/relationships"><Relationship Id="rId1" Type="http://schemas.openxmlformats.org/officeDocument/2006/relationships/image" Target="../media/image3.jpeg"/></Relationships>
</file>

<file path=ppt/theme/_rels/theme37.xml.rels><?xml version="1.0" encoding="UTF-8" standalone="yes"?>
<Relationships xmlns="http://schemas.openxmlformats.org/package/2006/relationships"><Relationship Id="rId1" Type="http://schemas.openxmlformats.org/officeDocument/2006/relationships/image" Target="../media/image3.jpeg"/></Relationships>
</file>

<file path=ppt/theme/_rels/theme38.xml.rels><?xml version="1.0" encoding="UTF-8" standalone="yes"?>
<Relationships xmlns="http://schemas.openxmlformats.org/package/2006/relationships"><Relationship Id="rId1" Type="http://schemas.openxmlformats.org/officeDocument/2006/relationships/image" Target="../media/image3.jpeg"/></Relationships>
</file>

<file path=ppt/theme/_rels/theme39.xml.rels><?xml version="1.0" encoding="UTF-8" standalone="yes"?>
<Relationships xmlns="http://schemas.openxmlformats.org/package/2006/relationships"><Relationship Id="rId1" Type="http://schemas.openxmlformats.org/officeDocument/2006/relationships/image" Target="../media/image3.jpeg"/></Relationships>
</file>

<file path=ppt/theme/_rels/theme40.xml.rels><?xml version="1.0" encoding="UTF-8" standalone="yes"?>
<Relationships xmlns="http://schemas.openxmlformats.org/package/2006/relationships"><Relationship Id="rId1" Type="http://schemas.openxmlformats.org/officeDocument/2006/relationships/image" Target="../media/image3.jpeg"/></Relationships>
</file>

<file path=ppt/theme/_rels/theme41.xml.rels><?xml version="1.0" encoding="UTF-8" standalone="yes"?>
<Relationships xmlns="http://schemas.openxmlformats.org/package/2006/relationships"><Relationship Id="rId1" Type="http://schemas.openxmlformats.org/officeDocument/2006/relationships/image" Target="../media/image3.jpeg"/></Relationships>
</file>

<file path=ppt/theme/_rels/theme42.xml.rels><?xml version="1.0" encoding="UTF-8" standalone="yes"?>
<Relationships xmlns="http://schemas.openxmlformats.org/package/2006/relationships"><Relationship Id="rId1" Type="http://schemas.openxmlformats.org/officeDocument/2006/relationships/image" Target="../media/image3.jpeg"/></Relationships>
</file>

<file path=ppt/theme/_rels/theme43.xml.rels><?xml version="1.0" encoding="UTF-8" standalone="yes"?>
<Relationships xmlns="http://schemas.openxmlformats.org/package/2006/relationships"><Relationship Id="rId1" Type="http://schemas.openxmlformats.org/officeDocument/2006/relationships/image" Target="../media/image3.jpeg"/></Relationships>
</file>

<file path=ppt/theme/_rels/theme44.xml.rels><?xml version="1.0" encoding="UTF-8" standalone="yes"?>
<Relationships xmlns="http://schemas.openxmlformats.org/package/2006/relationships"><Relationship Id="rId1" Type="http://schemas.openxmlformats.org/officeDocument/2006/relationships/image" Target="../media/image3.jpeg"/></Relationships>
</file>

<file path=ppt/theme/_rels/theme45.xml.rels><?xml version="1.0" encoding="UTF-8" standalone="yes"?>
<Relationships xmlns="http://schemas.openxmlformats.org/package/2006/relationships"><Relationship Id="rId1" Type="http://schemas.openxmlformats.org/officeDocument/2006/relationships/image" Target="../media/image3.jpeg"/></Relationships>
</file>

<file path=ppt/theme/_rels/theme46.xml.rels><?xml version="1.0" encoding="UTF-8" standalone="yes"?>
<Relationships xmlns="http://schemas.openxmlformats.org/package/2006/relationships"><Relationship Id="rId1" Type="http://schemas.openxmlformats.org/officeDocument/2006/relationships/image" Target="../media/image3.jpeg"/></Relationships>
</file>

<file path=ppt/theme/_rels/theme47.xml.rels><?xml version="1.0" encoding="UTF-8" standalone="yes"?>
<Relationships xmlns="http://schemas.openxmlformats.org/package/2006/relationships"><Relationship Id="rId1" Type="http://schemas.openxmlformats.org/officeDocument/2006/relationships/image" Target="../media/image3.jpeg"/></Relationships>
</file>

<file path=ppt/theme/_rels/theme48.xml.rels><?xml version="1.0" encoding="UTF-8" standalone="yes"?>
<Relationships xmlns="http://schemas.openxmlformats.org/package/2006/relationships"><Relationship Id="rId1" Type="http://schemas.openxmlformats.org/officeDocument/2006/relationships/image" Target="../media/image3.jpeg"/></Relationships>
</file>

<file path=ppt/theme/_rels/theme49.xml.rels><?xml version="1.0" encoding="UTF-8" standalone="yes"?>
<Relationships xmlns="http://schemas.openxmlformats.org/package/2006/relationships"><Relationship Id="rId1" Type="http://schemas.openxmlformats.org/officeDocument/2006/relationships/image" Target="../media/image3.jpeg"/></Relationships>
</file>

<file path=ppt/theme/_rels/theme50.xml.rels><?xml version="1.0" encoding="UTF-8" standalone="yes"?>
<Relationships xmlns="http://schemas.openxmlformats.org/package/2006/relationships"><Relationship Id="rId1" Type="http://schemas.openxmlformats.org/officeDocument/2006/relationships/image" Target="../media/image3.jpeg"/></Relationships>
</file>

<file path=ppt/theme/_rels/theme51.xml.rels><?xml version="1.0" encoding="UTF-8" standalone="yes"?>
<Relationships xmlns="http://schemas.openxmlformats.org/package/2006/relationships"><Relationship Id="rId1" Type="http://schemas.openxmlformats.org/officeDocument/2006/relationships/image" Target="../media/image3.jpeg"/></Relationships>
</file>

<file path=ppt/theme/_rels/theme52.xml.rels><?xml version="1.0" encoding="UTF-8" standalone="yes"?>
<Relationships xmlns="http://schemas.openxmlformats.org/package/2006/relationships"><Relationship Id="rId1" Type="http://schemas.openxmlformats.org/officeDocument/2006/relationships/image" Target="../media/image3.jpeg"/></Relationships>
</file>

<file path=ppt/theme/_rels/theme53.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2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1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1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1.xml><?xml version="1.0" encoding="utf-8"?>
<a:theme xmlns:a="http://schemas.openxmlformats.org/drawingml/2006/main" name="1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2.xml><?xml version="1.0" encoding="utf-8"?>
<a:theme xmlns:a="http://schemas.openxmlformats.org/drawingml/2006/main" name="1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3.xml><?xml version="1.0" encoding="utf-8"?>
<a:theme xmlns:a="http://schemas.openxmlformats.org/drawingml/2006/main" name="1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4.xml><?xml version="1.0" encoding="utf-8"?>
<a:theme xmlns:a="http://schemas.openxmlformats.org/drawingml/2006/main" name="1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1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6.xml><?xml version="1.0" encoding="utf-8"?>
<a:theme xmlns:a="http://schemas.openxmlformats.org/drawingml/2006/main" name="1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7.xml><?xml version="1.0" encoding="utf-8"?>
<a:theme xmlns:a="http://schemas.openxmlformats.org/drawingml/2006/main" name="1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8.xml><?xml version="1.0" encoding="utf-8"?>
<a:theme xmlns:a="http://schemas.openxmlformats.org/drawingml/2006/main" name="2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9.xml><?xml version="1.0" encoding="utf-8"?>
<a:theme xmlns:a="http://schemas.openxmlformats.org/drawingml/2006/main" name="2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4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1.xml><?xml version="1.0" encoding="utf-8"?>
<a:theme xmlns:a="http://schemas.openxmlformats.org/drawingml/2006/main" name="2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2.xml><?xml version="1.0" encoding="utf-8"?>
<a:theme xmlns:a="http://schemas.openxmlformats.org/drawingml/2006/main" name="2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3.xml><?xml version="1.0" encoding="utf-8"?>
<a:theme xmlns:a="http://schemas.openxmlformats.org/drawingml/2006/main" name="2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4.xml><?xml version="1.0" encoding="utf-8"?>
<a:theme xmlns:a="http://schemas.openxmlformats.org/drawingml/2006/main" name="2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5.xml><?xml version="1.0" encoding="utf-8"?>
<a:theme xmlns:a="http://schemas.openxmlformats.org/drawingml/2006/main" name="2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6.xml><?xml version="1.0" encoding="utf-8"?>
<a:theme xmlns:a="http://schemas.openxmlformats.org/drawingml/2006/main" name="2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7.xml><?xml version="1.0" encoding="utf-8"?>
<a:theme xmlns:a="http://schemas.openxmlformats.org/drawingml/2006/main" name="2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8.xml><?xml version="1.0" encoding="utf-8"?>
<a:theme xmlns:a="http://schemas.openxmlformats.org/drawingml/2006/main" name="3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9.xml><?xml version="1.0" encoding="utf-8"?>
<a:theme xmlns:a="http://schemas.openxmlformats.org/drawingml/2006/main" name="3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1.xml><?xml version="1.0" encoding="utf-8"?>
<a:theme xmlns:a="http://schemas.openxmlformats.org/drawingml/2006/main" name="3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2.xml><?xml version="1.0" encoding="utf-8"?>
<a:theme xmlns:a="http://schemas.openxmlformats.org/drawingml/2006/main" name="3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3.xml><?xml version="1.0" encoding="utf-8"?>
<a:theme xmlns:a="http://schemas.openxmlformats.org/drawingml/2006/main" name="3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4.xml><?xml version="1.0" encoding="utf-8"?>
<a:theme xmlns:a="http://schemas.openxmlformats.org/drawingml/2006/main" name="3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5.xml><?xml version="1.0" encoding="utf-8"?>
<a:theme xmlns:a="http://schemas.openxmlformats.org/drawingml/2006/main" name="3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6.xml><?xml version="1.0" encoding="utf-8"?>
<a:theme xmlns:a="http://schemas.openxmlformats.org/drawingml/2006/main" name="3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7.xml><?xml version="1.0" encoding="utf-8"?>
<a:theme xmlns:a="http://schemas.openxmlformats.org/drawingml/2006/main" name="3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8.xml><?xml version="1.0" encoding="utf-8"?>
<a:theme xmlns:a="http://schemas.openxmlformats.org/drawingml/2006/main" name="4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9.xml><?xml version="1.0" encoding="utf-8"?>
<a:theme xmlns:a="http://schemas.openxmlformats.org/drawingml/2006/main" name="4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10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1.xml><?xml version="1.0" encoding="utf-8"?>
<a:theme xmlns:a="http://schemas.openxmlformats.org/drawingml/2006/main" name="4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2.xml><?xml version="1.0" encoding="utf-8"?>
<a:theme xmlns:a="http://schemas.openxmlformats.org/drawingml/2006/main" name="4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3.xml><?xml version="1.0" encoding="utf-8"?>
<a:theme xmlns:a="http://schemas.openxmlformats.org/drawingml/2006/main" name="4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709</TotalTime>
  <Words>6199</Words>
  <Application>Microsoft Office PowerPoint</Application>
  <PresentationFormat>On-screen Show (4:3)</PresentationFormat>
  <Paragraphs>759</Paragraphs>
  <Slides>57</Slides>
  <Notes>51</Notes>
  <HiddenSlides>0</HiddenSlides>
  <MMClips>0</MMClips>
  <ScaleCrop>false</ScaleCrop>
  <HeadingPairs>
    <vt:vector size="4" baseType="variant">
      <vt:variant>
        <vt:lpstr>Theme</vt:lpstr>
      </vt:variant>
      <vt:variant>
        <vt:i4>53</vt:i4>
      </vt:variant>
      <vt:variant>
        <vt:lpstr>Slide Titles</vt:lpstr>
      </vt:variant>
      <vt:variant>
        <vt:i4>57</vt:i4>
      </vt:variant>
    </vt:vector>
  </HeadingPairs>
  <TitlesOfParts>
    <vt:vector size="110" baseType="lpstr">
      <vt:lpstr>12_Custom Design</vt:lpstr>
      <vt:lpstr>8_Custom Design</vt:lpstr>
      <vt:lpstr>4_Custom Design</vt:lpstr>
      <vt:lpstr>11_Custom Design</vt:lpstr>
      <vt:lpstr>10_Custom Design</vt:lpstr>
      <vt:lpstr>9_Custom Design</vt:lpstr>
      <vt:lpstr>5_Custom Design</vt:lpstr>
      <vt:lpstr>Solstice</vt:lpstr>
      <vt:lpstr>1_Solstice</vt:lpstr>
      <vt:lpstr>2_Solstice</vt:lpstr>
      <vt:lpstr>3_Solstice</vt:lpstr>
      <vt:lpstr>4_Solstice</vt:lpstr>
      <vt:lpstr>5_Solstice</vt:lpstr>
      <vt:lpstr>6_Solstice</vt:lpstr>
      <vt:lpstr>7_Solstice</vt:lpstr>
      <vt:lpstr>8_Solstice</vt:lpstr>
      <vt:lpstr>9_Solstice</vt:lpstr>
      <vt:lpstr>10_Solstice</vt:lpstr>
      <vt:lpstr>11_Solstice</vt:lpstr>
      <vt:lpstr>12_Solstice</vt:lpstr>
      <vt:lpstr>13_Solstice</vt:lpstr>
      <vt:lpstr>14_Solstice</vt:lpstr>
      <vt:lpstr>15_Solstice</vt:lpstr>
      <vt:lpstr>16_Solstice</vt:lpstr>
      <vt:lpstr>17_Solstice</vt:lpstr>
      <vt:lpstr>18_Solstice</vt:lpstr>
      <vt:lpstr>19_Solstice</vt:lpstr>
      <vt:lpstr>20_Solstice</vt:lpstr>
      <vt:lpstr>21_Solstice</vt:lpstr>
      <vt:lpstr>22_Solstice</vt:lpstr>
      <vt:lpstr>23_Solstice</vt:lpstr>
      <vt:lpstr>24_Solstice</vt:lpstr>
      <vt:lpstr>25_Solstice</vt:lpstr>
      <vt:lpstr>26_Solstice</vt:lpstr>
      <vt:lpstr>27_Solstice</vt:lpstr>
      <vt:lpstr>28_Solstice</vt:lpstr>
      <vt:lpstr>29_Solstice</vt:lpstr>
      <vt:lpstr>30_Solstice</vt:lpstr>
      <vt:lpstr>31_Solstice</vt:lpstr>
      <vt:lpstr>32_Solstice</vt:lpstr>
      <vt:lpstr>33_Solstice</vt:lpstr>
      <vt:lpstr>34_Solstice</vt:lpstr>
      <vt:lpstr>35_Solstice</vt:lpstr>
      <vt:lpstr>36_Solstice</vt:lpstr>
      <vt:lpstr>37_Solstice</vt:lpstr>
      <vt:lpstr>38_Solstice</vt:lpstr>
      <vt:lpstr>39_Solstice</vt:lpstr>
      <vt:lpstr>40_Solstice</vt:lpstr>
      <vt:lpstr>41_Solstice</vt:lpstr>
      <vt:lpstr>42_Solstice</vt:lpstr>
      <vt:lpstr>43_Solstice</vt:lpstr>
      <vt:lpstr>44_Solstice</vt:lpstr>
      <vt:lpstr>45_Solstice</vt:lpstr>
      <vt:lpstr>Slide 1</vt:lpstr>
      <vt:lpstr>Audio Tips</vt:lpstr>
      <vt:lpstr>Need Help?</vt:lpstr>
      <vt:lpstr>Slide 4</vt:lpstr>
      <vt:lpstr>Slide 5</vt:lpstr>
      <vt:lpstr>Customize your experience</vt:lpstr>
      <vt:lpstr>Closed Captioning is available</vt:lpstr>
      <vt:lpstr>Slide 8</vt:lpstr>
      <vt:lpstr>Brought to you in collaboration:</vt:lpstr>
      <vt:lpstr>Slide 10</vt:lpstr>
      <vt:lpstr>The Entrepreneurial Librarian</vt:lpstr>
      <vt:lpstr>Objectives</vt:lpstr>
      <vt:lpstr>Define “Entrepreneur”</vt:lpstr>
      <vt:lpstr>What is an Entrepreneur? </vt:lpstr>
      <vt:lpstr>What is an Entrepreneurial Librarian?</vt:lpstr>
      <vt:lpstr>An Entrepreneurial Librarian</vt:lpstr>
      <vt:lpstr>25 Common Characteristics of a Successful Entrepreneur</vt:lpstr>
      <vt:lpstr>25 Common Characteristics of a Successful Entrepreneur</vt:lpstr>
      <vt:lpstr>25 Common Characteristics of a Successful Entrepreneur</vt:lpstr>
      <vt:lpstr>This will be work . . . </vt:lpstr>
      <vt:lpstr>What makes a Librarian “Entrepreneurial”? </vt:lpstr>
      <vt:lpstr>What makes a Librarian “Entrepreneurial”? </vt:lpstr>
      <vt:lpstr>What makes a Librarian “Entrepreneurial”? </vt:lpstr>
      <vt:lpstr>What makes a Librarian “Entrepreneurial”? </vt:lpstr>
      <vt:lpstr>What makes a Librarian “Entrepreneurial”? </vt:lpstr>
      <vt:lpstr>What makes a Librarian “Entrepreneurial”? </vt:lpstr>
      <vt:lpstr>What makes a Librarian “Entrepreneurial”? </vt:lpstr>
      <vt:lpstr>What makes a Librarian “Entrepreneurial”? </vt:lpstr>
      <vt:lpstr>What makes a Librarian “Entrepreneurial”? </vt:lpstr>
      <vt:lpstr>What makes a Librarian “Entrepreneurial”? </vt:lpstr>
      <vt:lpstr>Slide 31</vt:lpstr>
      <vt:lpstr>The Key is . . .  </vt:lpstr>
      <vt:lpstr>Slide 33</vt:lpstr>
      <vt:lpstr>Slide 34</vt:lpstr>
      <vt:lpstr>Slide 35</vt:lpstr>
      <vt:lpstr>How does a Strategic Plan differ from a 5-Year Plan or a  Long-Range Plan?</vt:lpstr>
      <vt:lpstr>Steps to a Strategic Plan</vt:lpstr>
      <vt:lpstr>Steps to a Strategic Plan</vt:lpstr>
      <vt:lpstr>Steps to a Strategic Plan</vt:lpstr>
      <vt:lpstr>Steps to a Strategic Plan</vt:lpstr>
      <vt:lpstr>Steps to a Strategic Plan</vt:lpstr>
      <vt:lpstr>Steps to a Strategic Plan</vt:lpstr>
      <vt:lpstr>Steps to a Strategic Plan</vt:lpstr>
      <vt:lpstr>Steps to a Strategic Plan</vt:lpstr>
      <vt:lpstr>Steps to a Strategic Plan</vt:lpstr>
      <vt:lpstr>The Key is . . .  </vt:lpstr>
      <vt:lpstr>Let’s give it a try . . . </vt:lpstr>
      <vt:lpstr>You have a plan – but can you sell it?  </vt:lpstr>
      <vt:lpstr>You have a plan – but can you sell it?  </vt:lpstr>
      <vt:lpstr>You have a plan – but can you sell it?  </vt:lpstr>
      <vt:lpstr>Leader, Manager or Coach? </vt:lpstr>
      <vt:lpstr>Leader, Manager or Coach? </vt:lpstr>
      <vt:lpstr>Leader, Manager or Coach? </vt:lpstr>
      <vt:lpstr>What’s next? </vt:lpstr>
      <vt:lpstr>The Entrepreneurial Librarian</vt:lpstr>
      <vt:lpstr>The Entrepreneurial Librarian</vt:lpstr>
      <vt:lpstr>Stay Involved</vt:lpstr>
    </vt:vector>
  </TitlesOfParts>
  <Company>American Library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attending!</dc:title>
  <dc:creator>jdavis</dc:creator>
  <cp:lastModifiedBy>petersoj</cp:lastModifiedBy>
  <cp:revision>83</cp:revision>
  <dcterms:created xsi:type="dcterms:W3CDTF">2010-10-26T21:05:56Z</dcterms:created>
  <dcterms:modified xsi:type="dcterms:W3CDTF">2011-04-21T22:08:48Z</dcterms:modified>
</cp:coreProperties>
</file>