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Override PartName="/ppt/notesSlides/notesSlide27.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Default Extension="wav" ContentType="audio/wav"/>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handoutMasterIdLst>
    <p:handoutMasterId r:id="rId40"/>
  </p:handoutMasterIdLst>
  <p:sldIdLst>
    <p:sldId id="256" r:id="rId2"/>
    <p:sldId id="318" r:id="rId3"/>
    <p:sldId id="319" r:id="rId4"/>
    <p:sldId id="329" r:id="rId5"/>
    <p:sldId id="259" r:id="rId6"/>
    <p:sldId id="298" r:id="rId7"/>
    <p:sldId id="287" r:id="rId8"/>
    <p:sldId id="283" r:id="rId9"/>
    <p:sldId id="264" r:id="rId10"/>
    <p:sldId id="279" r:id="rId11"/>
    <p:sldId id="320" r:id="rId12"/>
    <p:sldId id="316" r:id="rId13"/>
    <p:sldId id="323" r:id="rId14"/>
    <p:sldId id="324" r:id="rId15"/>
    <p:sldId id="325" r:id="rId16"/>
    <p:sldId id="321" r:id="rId17"/>
    <p:sldId id="322" r:id="rId18"/>
    <p:sldId id="257" r:id="rId19"/>
    <p:sldId id="326" r:id="rId20"/>
    <p:sldId id="273" r:id="rId21"/>
    <p:sldId id="306" r:id="rId22"/>
    <p:sldId id="307" r:id="rId23"/>
    <p:sldId id="269" r:id="rId24"/>
    <p:sldId id="275" r:id="rId25"/>
    <p:sldId id="263" r:id="rId26"/>
    <p:sldId id="308" r:id="rId27"/>
    <p:sldId id="284" r:id="rId28"/>
    <p:sldId id="260" r:id="rId29"/>
    <p:sldId id="270" r:id="rId30"/>
    <p:sldId id="261" r:id="rId31"/>
    <p:sldId id="281" r:id="rId32"/>
    <p:sldId id="294" r:id="rId33"/>
    <p:sldId id="286" r:id="rId34"/>
    <p:sldId id="296" r:id="rId35"/>
    <p:sldId id="328" r:id="rId36"/>
    <p:sldId id="289" r:id="rId37"/>
    <p:sldId id="315" r:id="rId3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srgbClr val="FF0000"/>
    </p:penClr>
  </p:showPr>
  <p:clrMru>
    <a:srgbClr val="4C966F"/>
    <a:srgbClr val="A89F86"/>
    <a:srgbClr val="4E9492"/>
    <a:srgbClr val="663300"/>
    <a:srgbClr val="99FFCC"/>
    <a:srgbClr val="AEF0E3"/>
    <a:srgbClr val="624C42"/>
    <a:srgbClr val="302520"/>
    <a:srgbClr val="6C8147"/>
    <a:srgbClr val="00FFF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9" autoAdjust="0"/>
    <p:restoredTop sz="77599" autoAdjust="0"/>
  </p:normalViewPr>
  <p:slideViewPr>
    <p:cSldViewPr>
      <p:cViewPr varScale="1">
        <p:scale>
          <a:sx n="60" d="100"/>
          <a:sy n="60" d="100"/>
        </p:scale>
        <p:origin x="-1434"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2274"/>
    </p:cViewPr>
  </p:sorterViewPr>
  <p:notesViewPr>
    <p:cSldViewPr>
      <p:cViewPr varScale="1">
        <p:scale>
          <a:sx n="70" d="100"/>
          <a:sy n="70" d="100"/>
        </p:scale>
        <p:origin x="-2766" y="-102"/>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29C2B34-50A6-48F6-A3BC-AE2B49805DF8}" type="datetimeFigureOut">
              <a:rPr lang="en-US" smtClean="0"/>
              <a:pPr/>
              <a:t>1/17/2011</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440F73F-F2D7-4CAD-8D5C-696BE1170477}" type="slidenum">
              <a:rPr lang="en-US" smtClean="0"/>
              <a:pPr/>
              <a:t>‹#›</a:t>
            </a:fld>
            <a:endParaRPr lang="en-US" dirty="0"/>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BE1FD2C-E958-4D6C-BDD5-2010CE763F4C}" type="datetimeFigureOut">
              <a:rPr lang="en-US" smtClean="0"/>
              <a:pPr/>
              <a:t>1/17/2011</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B7488B0-77C8-4420-8FB6-174E5AF54CA7}" type="slidenum">
              <a:rPr lang="en-US" smtClean="0"/>
              <a:pPr/>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FB7488B0-77C8-4420-8FB6-174E5AF54CA7}"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fld id="{FB7488B0-77C8-4420-8FB6-174E5AF54CA7}" type="slidenum">
              <a:rPr lang="en-US" smtClean="0"/>
              <a:pPr/>
              <a:t>10</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fld id="{FB7488B0-77C8-4420-8FB6-174E5AF54CA7}" type="slidenum">
              <a:rPr lang="en-US" smtClean="0"/>
              <a:pPr/>
              <a:t>11</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p:spPr>
      </p:sp>
      <p:sp>
        <p:nvSpPr>
          <p:cNvPr id="4608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194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299798F-EE94-49D9-975C-DAE3886BC2AC}" type="slidenum">
              <a:rPr lang="en-US" smtClean="0"/>
              <a:pPr fontAlgn="base">
                <a:spcBef>
                  <a:spcPct val="0"/>
                </a:spcBef>
                <a:spcAft>
                  <a:spcPct val="0"/>
                </a:spcAft>
                <a:defRPr/>
              </a:pPr>
              <a:t>12</a:t>
            </a:fld>
            <a:endParaRPr lang="en-US" dirty="0"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B7488B0-77C8-4420-8FB6-174E5AF54CA7}" type="slidenum">
              <a:rPr lang="en-US" smtClean="0"/>
              <a:pPr/>
              <a:t>13</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p:spPr>
      </p:sp>
      <p:sp>
        <p:nvSpPr>
          <p:cNvPr id="573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a:p>
            <a:pPr marL="0" marR="0" lvl="1" indent="0" algn="l" defTabSz="914400" rtl="0" eaLnBrk="1" fontAlgn="auto" latinLnBrk="0" hangingPunct="1">
              <a:lnSpc>
                <a:spcPct val="100000"/>
              </a:lnSpc>
              <a:spcBef>
                <a:spcPct val="0"/>
              </a:spcBef>
              <a:spcAft>
                <a:spcPts val="0"/>
              </a:spcAft>
              <a:buClrTx/>
              <a:buSzTx/>
              <a:buFontTx/>
              <a:buNone/>
              <a:tabLst/>
              <a:defRPr/>
            </a:pPr>
            <a:endParaRPr lang="en-US" dirty="0" smtClean="0"/>
          </a:p>
          <a:p>
            <a:pPr marL="0" marR="0" lvl="1" indent="0" algn="l" defTabSz="914400" rtl="0" eaLnBrk="1" fontAlgn="auto" latinLnBrk="0" hangingPunct="1">
              <a:lnSpc>
                <a:spcPct val="100000"/>
              </a:lnSpc>
              <a:spcBef>
                <a:spcPct val="0"/>
              </a:spcBef>
              <a:spcAft>
                <a:spcPts val="0"/>
              </a:spcAft>
              <a:buClrTx/>
              <a:buSzTx/>
              <a:buFontTx/>
              <a:buNone/>
              <a:tabLst/>
              <a:defRPr/>
            </a:pPr>
            <a:endParaRPr lang="en-US" dirty="0" smtClean="0"/>
          </a:p>
          <a:p>
            <a:pPr eaLnBrk="1" hangingPunct="1">
              <a:spcBef>
                <a:spcPct val="0"/>
              </a:spcBef>
            </a:pPr>
            <a:endParaRPr lang="en-US" dirty="0" smtClean="0"/>
          </a:p>
        </p:txBody>
      </p:sp>
      <p:sp>
        <p:nvSpPr>
          <p:cNvPr id="2150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0F0AEF6-8B97-4F46-ADAA-DB365CD468E8}" type="slidenum">
              <a:rPr lang="en-US" smtClean="0"/>
              <a:pPr fontAlgn="base">
                <a:spcBef>
                  <a:spcPct val="0"/>
                </a:spcBef>
                <a:spcAft>
                  <a:spcPct val="0"/>
                </a:spcAft>
                <a:defRPr/>
              </a:pPr>
              <a:t>14</a:t>
            </a:fld>
            <a:endParaRPr lang="en-US" dirty="0"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p:spPr>
      </p:sp>
      <p:sp>
        <p:nvSpPr>
          <p:cNvPr id="60419" name="Notes Placeholder 2"/>
          <p:cNvSpPr>
            <a:spLocks noGrp="1"/>
          </p:cNvSpPr>
          <p:nvPr>
            <p:ph type="body" idx="1"/>
          </p:nvPr>
        </p:nvSpPr>
        <p:spPr bwMode="auto">
          <a:noFill/>
        </p:spPr>
        <p:txBody>
          <a:bodyPr wrap="square" numCol="1" anchor="t" anchorCtr="0" compatLnSpc="1">
            <a:prstTxWarp prst="textNoShape">
              <a:avLst/>
            </a:prstTxWarp>
          </a:bodyPr>
          <a:lstStyle/>
          <a:p>
            <a:pPr lvl="1" eaLnBrk="1" hangingPunct="1">
              <a:spcBef>
                <a:spcPct val="0"/>
              </a:spcBef>
            </a:pPr>
            <a:endParaRPr lang="en-US" dirty="0" smtClean="0"/>
          </a:p>
          <a:p>
            <a:pPr eaLnBrk="1" hangingPunct="1">
              <a:spcBef>
                <a:spcPct val="0"/>
              </a:spcBef>
            </a:pPr>
            <a:endParaRPr lang="en-US" dirty="0" smtClean="0"/>
          </a:p>
        </p:txBody>
      </p:sp>
      <p:sp>
        <p:nvSpPr>
          <p:cNvPr id="2458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44B8571-B989-43EA-8307-2B674DAAF7E0}" type="slidenum">
              <a:rPr lang="en-US" smtClean="0"/>
              <a:pPr fontAlgn="base">
                <a:spcBef>
                  <a:spcPct val="0"/>
                </a:spcBef>
                <a:spcAft>
                  <a:spcPct val="0"/>
                </a:spcAft>
                <a:defRPr/>
              </a:pPr>
              <a:t>15</a:t>
            </a:fld>
            <a:endParaRPr lang="en-US" dirty="0"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p:spPr>
      </p:sp>
      <p:sp>
        <p:nvSpPr>
          <p:cNvPr id="4710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4" name="Slide Number Placeholder 3"/>
          <p:cNvSpPr>
            <a:spLocks noGrp="1"/>
          </p:cNvSpPr>
          <p:nvPr>
            <p:ph type="sldNum" sz="quarter" idx="5"/>
          </p:nvPr>
        </p:nvSpPr>
        <p:spPr/>
        <p:txBody>
          <a:bodyPr/>
          <a:lstStyle/>
          <a:p>
            <a:pPr>
              <a:defRPr/>
            </a:pPr>
            <a:fld id="{EA60320E-BA2D-4A77-A31E-80D73F8254A5}" type="slidenum">
              <a:rPr lang="en-US" smtClean="0"/>
              <a:pPr>
                <a:defRPr/>
              </a:pPr>
              <a:t>16</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p:spPr>
      </p:sp>
      <p:sp>
        <p:nvSpPr>
          <p:cNvPr id="4813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4" name="Slide Number Placeholder 3"/>
          <p:cNvSpPr>
            <a:spLocks noGrp="1"/>
          </p:cNvSpPr>
          <p:nvPr>
            <p:ph type="sldNum" sz="quarter" idx="5"/>
          </p:nvPr>
        </p:nvSpPr>
        <p:spPr/>
        <p:txBody>
          <a:bodyPr/>
          <a:lstStyle/>
          <a:p>
            <a:pPr>
              <a:defRPr/>
            </a:pPr>
            <a:fld id="{A85CC903-496A-42A5-B0DA-5D73A30DE891}" type="slidenum">
              <a:rPr lang="en-US" smtClean="0"/>
              <a:pPr>
                <a:defRPr/>
              </a:pPr>
              <a:t>17</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B7488B0-77C8-4420-8FB6-174E5AF54CA7}" type="slidenum">
              <a:rPr lang="en-US" smtClean="0"/>
              <a:pPr/>
              <a:t>18</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B7488B0-77C8-4420-8FB6-174E5AF54CA7}" type="slidenum">
              <a:rPr lang="en-US" smtClean="0"/>
              <a:pPr/>
              <a:t>19</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fld id="{FB7488B0-77C8-4420-8FB6-174E5AF54CA7}" type="slidenum">
              <a:rPr lang="en-US" smtClean="0"/>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B7488B0-77C8-4420-8FB6-174E5AF54CA7}" type="slidenum">
              <a:rPr lang="en-US" smtClean="0"/>
              <a:pPr/>
              <a:t>20</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fld id="{FB7488B0-77C8-4420-8FB6-174E5AF54CA7}" type="slidenum">
              <a:rPr lang="en-US" smtClean="0"/>
              <a:pPr/>
              <a:t>21</a:t>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B7488B0-77C8-4420-8FB6-174E5AF54CA7}" type="slidenum">
              <a:rPr lang="en-US" smtClean="0"/>
              <a:pPr/>
              <a:t>22</a:t>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FB7488B0-77C8-4420-8FB6-174E5AF54CA7}" type="slidenum">
              <a:rPr lang="en-US" smtClean="0"/>
              <a:pPr/>
              <a:t>23</a:t>
            </a:fld>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B7488B0-77C8-4420-8FB6-174E5AF54CA7}" type="slidenum">
              <a:rPr lang="en-US" smtClean="0"/>
              <a:pPr/>
              <a:t>24</a:t>
            </a:fld>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B7488B0-77C8-4420-8FB6-174E5AF54CA7}" type="slidenum">
              <a:rPr lang="en-US" smtClean="0"/>
              <a:pPr/>
              <a:t>25</a:t>
            </a:fld>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fld id="{FB7488B0-77C8-4420-8FB6-174E5AF54CA7}" type="slidenum">
              <a:rPr lang="en-US" smtClean="0"/>
              <a:pPr/>
              <a:t>26</a:t>
            </a:fld>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B7488B0-77C8-4420-8FB6-174E5AF54CA7}" type="slidenum">
              <a:rPr lang="en-US" smtClean="0"/>
              <a:pPr/>
              <a:t>27</a:t>
            </a:fld>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None/>
            </a:pPr>
            <a:endParaRPr lang="en-US" dirty="0"/>
          </a:p>
        </p:txBody>
      </p:sp>
      <p:sp>
        <p:nvSpPr>
          <p:cNvPr id="4" name="Slide Number Placeholder 3"/>
          <p:cNvSpPr>
            <a:spLocks noGrp="1"/>
          </p:cNvSpPr>
          <p:nvPr>
            <p:ph type="sldNum" sz="quarter" idx="10"/>
          </p:nvPr>
        </p:nvSpPr>
        <p:spPr/>
        <p:txBody>
          <a:bodyPr/>
          <a:lstStyle/>
          <a:p>
            <a:fld id="{FB7488B0-77C8-4420-8FB6-174E5AF54CA7}" type="slidenum">
              <a:rPr lang="en-US" smtClean="0"/>
              <a:pPr/>
              <a:t>28</a:t>
            </a:fld>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B7488B0-77C8-4420-8FB6-174E5AF54CA7}" type="slidenum">
              <a:rPr lang="en-US" smtClean="0"/>
              <a:pPr/>
              <a:t>29</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fld id="{FB7488B0-77C8-4420-8FB6-174E5AF54CA7}" type="slidenum">
              <a:rPr lang="en-US" smtClean="0"/>
              <a:pPr/>
              <a:t>3</a:t>
            </a:fld>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B7488B0-77C8-4420-8FB6-174E5AF54CA7}" type="slidenum">
              <a:rPr lang="en-US" smtClean="0"/>
              <a:pPr/>
              <a:t>30</a:t>
            </a:fld>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B7488B0-77C8-4420-8FB6-174E5AF54CA7}" type="slidenum">
              <a:rPr lang="en-US" smtClean="0"/>
              <a:pPr/>
              <a:t>31</a:t>
            </a:fld>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B7488B0-77C8-4420-8FB6-174E5AF54CA7}" type="slidenum">
              <a:rPr lang="en-US" smtClean="0"/>
              <a:pPr/>
              <a:t>32</a:t>
            </a:fld>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B7488B0-77C8-4420-8FB6-174E5AF54CA7}" type="slidenum">
              <a:rPr lang="en-US" smtClean="0"/>
              <a:pPr/>
              <a:t>33</a:t>
            </a:fld>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p:txBody>
      </p:sp>
      <p:sp>
        <p:nvSpPr>
          <p:cNvPr id="4" name="Slide Number Placeholder 3"/>
          <p:cNvSpPr>
            <a:spLocks noGrp="1"/>
          </p:cNvSpPr>
          <p:nvPr>
            <p:ph type="sldNum" sz="quarter" idx="10"/>
          </p:nvPr>
        </p:nvSpPr>
        <p:spPr/>
        <p:txBody>
          <a:bodyPr/>
          <a:lstStyle/>
          <a:p>
            <a:fld id="{FB7488B0-77C8-4420-8FB6-174E5AF54CA7}" type="slidenum">
              <a:rPr lang="en-US" smtClean="0"/>
              <a:pPr/>
              <a:t>34</a:t>
            </a:fld>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B7488B0-77C8-4420-8FB6-174E5AF54CA7}" type="slidenum">
              <a:rPr lang="en-US" smtClean="0"/>
              <a:pPr/>
              <a:t>35</a:t>
            </a:fld>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B7488B0-77C8-4420-8FB6-174E5AF54CA7}" type="slidenum">
              <a:rPr lang="en-US" smtClean="0"/>
              <a:pPr/>
              <a:t>36</a:t>
            </a:fld>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p:txBody>
      </p:sp>
      <p:sp>
        <p:nvSpPr>
          <p:cNvPr id="4" name="Slide Number Placeholder 3"/>
          <p:cNvSpPr>
            <a:spLocks noGrp="1"/>
          </p:cNvSpPr>
          <p:nvPr>
            <p:ph type="sldNum" sz="quarter" idx="10"/>
          </p:nvPr>
        </p:nvSpPr>
        <p:spPr/>
        <p:txBody>
          <a:bodyPr/>
          <a:lstStyle/>
          <a:p>
            <a:fld id="{FB7488B0-77C8-4420-8FB6-174E5AF54CA7}" type="slidenum">
              <a:rPr lang="en-US" smtClean="0"/>
              <a:pPr/>
              <a:t>37</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FB7488B0-77C8-4420-8FB6-174E5AF54CA7}" type="slidenum">
              <a:rPr lang="en-US" smtClean="0"/>
              <a:pPr/>
              <a:t>4</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fld id="{FB7488B0-77C8-4420-8FB6-174E5AF54CA7}" type="slidenum">
              <a:rPr lang="en-US" smtClean="0"/>
              <a:pPr/>
              <a:t>5</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B7488B0-77C8-4420-8FB6-174E5AF54CA7}" type="slidenum">
              <a:rPr lang="en-US" smtClean="0"/>
              <a:pPr/>
              <a:t>6</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B7488B0-77C8-4420-8FB6-174E5AF54CA7}" type="slidenum">
              <a:rPr lang="en-US" smtClean="0"/>
              <a:pPr/>
              <a:t>7</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fld id="{FB7488B0-77C8-4420-8FB6-174E5AF54CA7}" type="slidenum">
              <a:rPr lang="en-US" smtClean="0"/>
              <a:pPr/>
              <a:t>8</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fld id="{FB7488B0-77C8-4420-8FB6-174E5AF54CA7}" type="slidenum">
              <a:rPr lang="en-US" smtClean="0"/>
              <a:pPr/>
              <a:t>9</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63D0730-8312-44D1-898F-F65390C40B49}" type="datetimeFigureOut">
              <a:rPr lang="en-US" smtClean="0"/>
              <a:pPr/>
              <a:t>1/17/2011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B0F152F-CAFF-4E0F-AE32-C02D90FF98F3}" type="slidenum">
              <a:rPr lang="en-US" smtClean="0"/>
              <a:pPr/>
              <a:t>‹#›</a:t>
            </a:fld>
            <a:endParaRPr lang="en-US" dirty="0"/>
          </a:p>
        </p:txBody>
      </p:sp>
    </p:spTree>
  </p:cSld>
  <p:clrMapOvr>
    <a:masterClrMapping/>
  </p:clrMapOvr>
  <p:transition spd="slow" advTm="20141"/>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63D0730-8312-44D1-898F-F65390C40B49}" type="datetimeFigureOut">
              <a:rPr lang="en-US" smtClean="0"/>
              <a:pPr/>
              <a:t>1/17/2011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B0F152F-CAFF-4E0F-AE32-C02D90FF98F3}" type="slidenum">
              <a:rPr lang="en-US" smtClean="0"/>
              <a:pPr/>
              <a:t>‹#›</a:t>
            </a:fld>
            <a:endParaRPr lang="en-US" dirty="0"/>
          </a:p>
        </p:txBody>
      </p:sp>
    </p:spTree>
  </p:cSld>
  <p:clrMapOvr>
    <a:masterClrMapping/>
  </p:clrMapOvr>
  <p:transition spd="slow" advTm="20141"/>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63D0730-8312-44D1-898F-F65390C40B49}" type="datetimeFigureOut">
              <a:rPr lang="en-US" smtClean="0"/>
              <a:pPr/>
              <a:t>1/17/2011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B0F152F-CAFF-4E0F-AE32-C02D90FF98F3}" type="slidenum">
              <a:rPr lang="en-US" smtClean="0"/>
              <a:pPr/>
              <a:t>‹#›</a:t>
            </a:fld>
            <a:endParaRPr lang="en-US" dirty="0"/>
          </a:p>
        </p:txBody>
      </p:sp>
    </p:spTree>
  </p:cSld>
  <p:clrMapOvr>
    <a:masterClrMapping/>
  </p:clrMapOvr>
  <p:transition spd="slow" advTm="20141"/>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63D0730-8312-44D1-898F-F65390C40B49}" type="datetimeFigureOut">
              <a:rPr lang="en-US" smtClean="0"/>
              <a:pPr/>
              <a:t>1/17/2011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B0F152F-CAFF-4E0F-AE32-C02D90FF98F3}" type="slidenum">
              <a:rPr lang="en-US" smtClean="0"/>
              <a:pPr/>
              <a:t>‹#›</a:t>
            </a:fld>
            <a:endParaRPr lang="en-US" dirty="0"/>
          </a:p>
        </p:txBody>
      </p:sp>
    </p:spTree>
  </p:cSld>
  <p:clrMapOvr>
    <a:masterClrMapping/>
  </p:clrMapOvr>
  <p:transition spd="slow" advTm="20141"/>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63D0730-8312-44D1-898F-F65390C40B49}" type="datetimeFigureOut">
              <a:rPr lang="en-US" smtClean="0"/>
              <a:pPr/>
              <a:t>1/17/2011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B0F152F-CAFF-4E0F-AE32-C02D90FF98F3}" type="slidenum">
              <a:rPr lang="en-US" smtClean="0"/>
              <a:pPr/>
              <a:t>‹#›</a:t>
            </a:fld>
            <a:endParaRPr lang="en-US" dirty="0"/>
          </a:p>
        </p:txBody>
      </p:sp>
    </p:spTree>
  </p:cSld>
  <p:clrMapOvr>
    <a:masterClrMapping/>
  </p:clrMapOvr>
  <p:transition spd="slow" advTm="20141"/>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63D0730-8312-44D1-898F-F65390C40B49}" type="datetimeFigureOut">
              <a:rPr lang="en-US" smtClean="0"/>
              <a:pPr/>
              <a:t>1/17/2011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B0F152F-CAFF-4E0F-AE32-C02D90FF98F3}" type="slidenum">
              <a:rPr lang="en-US" smtClean="0"/>
              <a:pPr/>
              <a:t>‹#›</a:t>
            </a:fld>
            <a:endParaRPr lang="en-US" dirty="0"/>
          </a:p>
        </p:txBody>
      </p:sp>
    </p:spTree>
  </p:cSld>
  <p:clrMapOvr>
    <a:masterClrMapping/>
  </p:clrMapOvr>
  <p:transition spd="slow" advTm="20141"/>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63D0730-8312-44D1-898F-F65390C40B49}" type="datetimeFigureOut">
              <a:rPr lang="en-US" smtClean="0"/>
              <a:pPr/>
              <a:t>1/17/2011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B0F152F-CAFF-4E0F-AE32-C02D90FF98F3}" type="slidenum">
              <a:rPr lang="en-US" smtClean="0"/>
              <a:pPr/>
              <a:t>‹#›</a:t>
            </a:fld>
            <a:endParaRPr lang="en-US" dirty="0"/>
          </a:p>
        </p:txBody>
      </p:sp>
    </p:spTree>
  </p:cSld>
  <p:clrMapOvr>
    <a:masterClrMapping/>
  </p:clrMapOvr>
  <p:transition spd="slow" advTm="20141"/>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63D0730-8312-44D1-898F-F65390C40B49}" type="datetimeFigureOut">
              <a:rPr lang="en-US" smtClean="0"/>
              <a:pPr/>
              <a:t>1/17/2011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B0F152F-CAFF-4E0F-AE32-C02D90FF98F3}" type="slidenum">
              <a:rPr lang="en-US" smtClean="0"/>
              <a:pPr/>
              <a:t>‹#›</a:t>
            </a:fld>
            <a:endParaRPr lang="en-US" dirty="0"/>
          </a:p>
        </p:txBody>
      </p:sp>
    </p:spTree>
  </p:cSld>
  <p:clrMapOvr>
    <a:masterClrMapping/>
  </p:clrMapOvr>
  <p:transition spd="slow" advTm="20141"/>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63D0730-8312-44D1-898F-F65390C40B49}" type="datetimeFigureOut">
              <a:rPr lang="en-US" smtClean="0"/>
              <a:pPr/>
              <a:t>1/17/2011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B0F152F-CAFF-4E0F-AE32-C02D90FF98F3}" type="slidenum">
              <a:rPr lang="en-US" smtClean="0"/>
              <a:pPr/>
              <a:t>‹#›</a:t>
            </a:fld>
            <a:endParaRPr lang="en-US" dirty="0"/>
          </a:p>
        </p:txBody>
      </p:sp>
    </p:spTree>
  </p:cSld>
  <p:clrMapOvr>
    <a:masterClrMapping/>
  </p:clrMapOvr>
  <p:transition spd="slow" advTm="20141"/>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63D0730-8312-44D1-898F-F65390C40B49}" type="datetimeFigureOut">
              <a:rPr lang="en-US" smtClean="0"/>
              <a:pPr/>
              <a:t>1/17/2011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B0F152F-CAFF-4E0F-AE32-C02D90FF98F3}" type="slidenum">
              <a:rPr lang="en-US" smtClean="0"/>
              <a:pPr/>
              <a:t>‹#›</a:t>
            </a:fld>
            <a:endParaRPr lang="en-US" dirty="0"/>
          </a:p>
        </p:txBody>
      </p:sp>
    </p:spTree>
  </p:cSld>
  <p:clrMapOvr>
    <a:masterClrMapping/>
  </p:clrMapOvr>
  <p:transition spd="slow" advTm="20141"/>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63D0730-8312-44D1-898F-F65390C40B49}" type="datetimeFigureOut">
              <a:rPr lang="en-US" smtClean="0"/>
              <a:pPr/>
              <a:t>1/17/2011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B0F152F-CAFF-4E0F-AE32-C02D90FF98F3}" type="slidenum">
              <a:rPr lang="en-US" smtClean="0"/>
              <a:pPr/>
              <a:t>‹#›</a:t>
            </a:fld>
            <a:endParaRPr lang="en-US" dirty="0"/>
          </a:p>
        </p:txBody>
      </p:sp>
    </p:spTree>
  </p:cSld>
  <p:clrMapOvr>
    <a:masterClrMapping/>
  </p:clrMapOvr>
  <p:transition spd="slow" advTm="20141"/>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3D0730-8312-44D1-898F-F65390C40B49}" type="datetimeFigureOut">
              <a:rPr lang="en-US" smtClean="0"/>
              <a:pPr/>
              <a:t>1/17/2011</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0F152F-CAFF-4E0F-AE32-C02D90FF98F3}"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advTm="20141"/>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audio" Target="../media/audio9.wav"/><Relationship Id="rId5" Type="http://schemas.openxmlformats.org/officeDocument/2006/relationships/image" Target="../media/image36.png"/><Relationship Id="rId4" Type="http://schemas.openxmlformats.org/officeDocument/2006/relationships/image" Target="../media/image35.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audio" Target="../media/audio10.wav"/><Relationship Id="rId5" Type="http://schemas.openxmlformats.org/officeDocument/2006/relationships/image" Target="../media/image37.png"/><Relationship Id="rId4" Type="http://schemas.openxmlformats.org/officeDocument/2006/relationships/image" Target="../media/image32.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audio" Target="../media/audio11.wav"/><Relationship Id="rId6" Type="http://schemas.openxmlformats.org/officeDocument/2006/relationships/image" Target="../media/image39.png"/><Relationship Id="rId5" Type="http://schemas.openxmlformats.org/officeDocument/2006/relationships/image" Target="../media/image38.jpeg"/><Relationship Id="rId4" Type="http://schemas.openxmlformats.org/officeDocument/2006/relationships/image" Target="../media/image32.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audio" Target="../media/audio12.wav"/><Relationship Id="rId6" Type="http://schemas.openxmlformats.org/officeDocument/2006/relationships/image" Target="../media/image42.png"/><Relationship Id="rId5" Type="http://schemas.openxmlformats.org/officeDocument/2006/relationships/image" Target="../media/image41.jpeg"/><Relationship Id="rId4" Type="http://schemas.openxmlformats.org/officeDocument/2006/relationships/image" Target="../media/image40.jpeg"/></Relationships>
</file>

<file path=ppt/slides/_rels/slide14.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notesSlide" Target="../notesSlides/notesSlide14.xml"/><Relationship Id="rId7" Type="http://schemas.openxmlformats.org/officeDocument/2006/relationships/image" Target="../media/image45.jpeg"/><Relationship Id="rId2" Type="http://schemas.openxmlformats.org/officeDocument/2006/relationships/slideLayout" Target="../slideLayouts/slideLayout1.xml"/><Relationship Id="rId1" Type="http://schemas.openxmlformats.org/officeDocument/2006/relationships/audio" Target="../media/audio13.wav"/><Relationship Id="rId6" Type="http://schemas.openxmlformats.org/officeDocument/2006/relationships/image" Target="../media/image44.jpeg"/><Relationship Id="rId5" Type="http://schemas.openxmlformats.org/officeDocument/2006/relationships/image" Target="../media/image43.png"/><Relationship Id="rId4" Type="http://schemas.openxmlformats.org/officeDocument/2006/relationships/image" Target="../media/image32.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audio" Target="../media/audio14.wav"/><Relationship Id="rId5" Type="http://schemas.openxmlformats.org/officeDocument/2006/relationships/image" Target="../media/image47.png"/><Relationship Id="rId4" Type="http://schemas.openxmlformats.org/officeDocument/2006/relationships/image" Target="../media/image32.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audio" Target="../media/audio15.wav"/><Relationship Id="rId5" Type="http://schemas.openxmlformats.org/officeDocument/2006/relationships/image" Target="../media/image48.png"/><Relationship Id="rId4" Type="http://schemas.openxmlformats.org/officeDocument/2006/relationships/image" Target="../media/image32.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audio" Target="../media/audio16.wav"/><Relationship Id="rId5" Type="http://schemas.openxmlformats.org/officeDocument/2006/relationships/image" Target="../media/image49.png"/><Relationship Id="rId4" Type="http://schemas.openxmlformats.org/officeDocument/2006/relationships/image" Target="../media/image32.jpeg"/></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notesSlide" Target="../notesSlides/notesSlide19.xml"/><Relationship Id="rId7" Type="http://schemas.openxmlformats.org/officeDocument/2006/relationships/image" Target="../media/image53.jpeg"/><Relationship Id="rId2" Type="http://schemas.openxmlformats.org/officeDocument/2006/relationships/slideLayout" Target="../slideLayouts/slideLayout2.xml"/><Relationship Id="rId1" Type="http://schemas.openxmlformats.org/officeDocument/2006/relationships/audio" Target="../media/audio17.wav"/><Relationship Id="rId6" Type="http://schemas.openxmlformats.org/officeDocument/2006/relationships/image" Target="../media/image52.jpeg"/><Relationship Id="rId11" Type="http://schemas.openxmlformats.org/officeDocument/2006/relationships/image" Target="../media/image56.png"/><Relationship Id="rId5" Type="http://schemas.openxmlformats.org/officeDocument/2006/relationships/image" Target="../media/image51.jpeg"/><Relationship Id="rId10" Type="http://schemas.openxmlformats.org/officeDocument/2006/relationships/image" Target="../media/image24.png"/><Relationship Id="rId4" Type="http://schemas.openxmlformats.org/officeDocument/2006/relationships/image" Target="../media/image50.jpeg"/><Relationship Id="rId9" Type="http://schemas.openxmlformats.org/officeDocument/2006/relationships/image" Target="../media/image55.jpeg"/></Relationships>
</file>

<file path=ppt/slides/_rels/slide2.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notesSlide" Target="../notesSlides/notesSlide2.xml"/><Relationship Id="rId7" Type="http://schemas.openxmlformats.org/officeDocument/2006/relationships/image" Target="../media/image6.png"/><Relationship Id="rId12" Type="http://schemas.openxmlformats.org/officeDocument/2006/relationships/image" Target="../media/image11.jpeg"/><Relationship Id="rId2" Type="http://schemas.openxmlformats.org/officeDocument/2006/relationships/slideLayout" Target="../slideLayouts/slideLayout2.xml"/><Relationship Id="rId1" Type="http://schemas.openxmlformats.org/officeDocument/2006/relationships/audio" Target="../media/audio1.wav"/><Relationship Id="rId6" Type="http://schemas.openxmlformats.org/officeDocument/2006/relationships/image" Target="../media/image5.gif"/><Relationship Id="rId11" Type="http://schemas.openxmlformats.org/officeDocument/2006/relationships/image" Target="../media/image10.jpeg"/><Relationship Id="rId5" Type="http://schemas.openxmlformats.org/officeDocument/2006/relationships/image" Target="../media/image4.gif"/><Relationship Id="rId10" Type="http://schemas.openxmlformats.org/officeDocument/2006/relationships/image" Target="../media/image9.jpeg"/><Relationship Id="rId4" Type="http://schemas.openxmlformats.org/officeDocument/2006/relationships/image" Target="../media/image3.jpeg"/><Relationship Id="rId9" Type="http://schemas.openxmlformats.org/officeDocument/2006/relationships/image" Target="../media/image8.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60.png"/><Relationship Id="rId2" Type="http://schemas.openxmlformats.org/officeDocument/2006/relationships/slideLayout" Target="../slideLayouts/slideLayout2.xml"/><Relationship Id="rId1" Type="http://schemas.openxmlformats.org/officeDocument/2006/relationships/audio" Target="../media/audio18.wav"/><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7" Type="http://schemas.openxmlformats.org/officeDocument/2006/relationships/image" Target="../media/image64.png"/><Relationship Id="rId2" Type="http://schemas.openxmlformats.org/officeDocument/2006/relationships/slideLayout" Target="../slideLayouts/slideLayout2.xml"/><Relationship Id="rId1" Type="http://schemas.openxmlformats.org/officeDocument/2006/relationships/audio" Target="../media/audio19.wav"/><Relationship Id="rId6" Type="http://schemas.openxmlformats.org/officeDocument/2006/relationships/image" Target="../media/image63.jpeg"/><Relationship Id="rId5" Type="http://schemas.openxmlformats.org/officeDocument/2006/relationships/image" Target="../media/image62.png"/><Relationship Id="rId4" Type="http://schemas.openxmlformats.org/officeDocument/2006/relationships/image" Target="../media/image61.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audio" Target="../media/audio20.wav"/><Relationship Id="rId5" Type="http://schemas.openxmlformats.org/officeDocument/2006/relationships/image" Target="../media/image49.png"/><Relationship Id="rId4" Type="http://schemas.openxmlformats.org/officeDocument/2006/relationships/image" Target="../media/image32.jpeg"/></Relationships>
</file>

<file path=ppt/slides/_rels/slide24.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notesSlide" Target="../notesSlides/notesSlide24.xml"/><Relationship Id="rId7" Type="http://schemas.openxmlformats.org/officeDocument/2006/relationships/image" Target="../media/image67.jpeg"/><Relationship Id="rId2" Type="http://schemas.openxmlformats.org/officeDocument/2006/relationships/slideLayout" Target="../slideLayouts/slideLayout2.xml"/><Relationship Id="rId1" Type="http://schemas.openxmlformats.org/officeDocument/2006/relationships/audio" Target="../media/audio21.wav"/><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1.jpeg"/></Relationships>
</file>

<file path=ppt/slides/_rels/slide2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audio" Target="../media/audio22.wav"/><Relationship Id="rId5" Type="http://schemas.openxmlformats.org/officeDocument/2006/relationships/image" Target="../media/image73.png"/><Relationship Id="rId4" Type="http://schemas.openxmlformats.org/officeDocument/2006/relationships/image" Target="../media/image32.jpeg"/></Relationships>
</file>

<file path=ppt/slides/_rels/slide2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76.jpeg"/><Relationship Id="rId4" Type="http://schemas.openxmlformats.org/officeDocument/2006/relationships/image" Target="../media/image75.jpeg"/></Relationships>
</file>

<file path=ppt/slides/_rels/slide28.xml.rels><?xml version="1.0" encoding="UTF-8" standalone="yes"?>
<Relationships xmlns="http://schemas.openxmlformats.org/package/2006/relationships"><Relationship Id="rId8" Type="http://schemas.openxmlformats.org/officeDocument/2006/relationships/image" Target="../media/image82.jpeg"/><Relationship Id="rId3" Type="http://schemas.openxmlformats.org/officeDocument/2006/relationships/image" Target="../media/image77.jpeg"/><Relationship Id="rId7" Type="http://schemas.openxmlformats.org/officeDocument/2006/relationships/image" Target="../media/image81.jpe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80.jpeg"/><Relationship Id="rId5" Type="http://schemas.openxmlformats.org/officeDocument/2006/relationships/image" Target="../media/image79.png"/><Relationship Id="rId10" Type="http://schemas.openxmlformats.org/officeDocument/2006/relationships/image" Target="../media/image84.jpeg"/><Relationship Id="rId4" Type="http://schemas.openxmlformats.org/officeDocument/2006/relationships/image" Target="../media/image78.jpeg"/><Relationship Id="rId9" Type="http://schemas.openxmlformats.org/officeDocument/2006/relationships/image" Target="../media/image83.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audio" Target="../media/audio23.wav"/><Relationship Id="rId5" Type="http://schemas.openxmlformats.org/officeDocument/2006/relationships/image" Target="../media/image85.png"/><Relationship Id="rId4" Type="http://schemas.openxmlformats.org/officeDocument/2006/relationships/image" Target="../media/image32.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audio" Target="../media/audio2.wav"/><Relationship Id="rId6" Type="http://schemas.openxmlformats.org/officeDocument/2006/relationships/image" Target="../media/image13.jpeg"/><Relationship Id="rId5" Type="http://schemas.openxmlformats.org/officeDocument/2006/relationships/image" Target="../media/image6.png"/><Relationship Id="rId4" Type="http://schemas.openxmlformats.org/officeDocument/2006/relationships/image" Target="../media/image12.jpeg"/></Relationships>
</file>

<file path=ppt/slides/_rels/slide30.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89.jpe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88.jpeg"/><Relationship Id="rId5" Type="http://schemas.openxmlformats.org/officeDocument/2006/relationships/image" Target="../media/image87.jpeg"/><Relationship Id="rId4" Type="http://schemas.openxmlformats.org/officeDocument/2006/relationships/image" Target="../media/image86.jpeg"/></Relationships>
</file>

<file path=ppt/slides/_rels/slide31.xml.rels><?xml version="1.0" encoding="UTF-8" standalone="yes"?>
<Relationships xmlns="http://schemas.openxmlformats.org/package/2006/relationships"><Relationship Id="rId8" Type="http://schemas.openxmlformats.org/officeDocument/2006/relationships/image" Target="../media/image94.jpeg"/><Relationship Id="rId3" Type="http://schemas.openxmlformats.org/officeDocument/2006/relationships/image" Target="../media/image12.jpeg"/><Relationship Id="rId7" Type="http://schemas.openxmlformats.org/officeDocument/2006/relationships/image" Target="../media/image93.jpe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92.jpeg"/><Relationship Id="rId5" Type="http://schemas.openxmlformats.org/officeDocument/2006/relationships/image" Target="../media/image91.jpeg"/><Relationship Id="rId4" Type="http://schemas.openxmlformats.org/officeDocument/2006/relationships/image" Target="../media/image90.jpeg"/><Relationship Id="rId9" Type="http://schemas.openxmlformats.org/officeDocument/2006/relationships/image" Target="../media/image95.jpeg"/></Relationships>
</file>

<file path=ppt/slides/_rels/slide32.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notesSlide" Target="../notesSlides/notesSlide32.xml"/><Relationship Id="rId7" Type="http://schemas.openxmlformats.org/officeDocument/2006/relationships/image" Target="../media/image98.jpeg"/><Relationship Id="rId2" Type="http://schemas.openxmlformats.org/officeDocument/2006/relationships/slideLayout" Target="../slideLayouts/slideLayout2.xml"/><Relationship Id="rId1" Type="http://schemas.openxmlformats.org/officeDocument/2006/relationships/audio" Target="../media/audio24.wav"/><Relationship Id="rId6" Type="http://schemas.openxmlformats.org/officeDocument/2006/relationships/image" Target="../media/image97.jpeg"/><Relationship Id="rId5" Type="http://schemas.openxmlformats.org/officeDocument/2006/relationships/image" Target="../media/image96.jpeg"/><Relationship Id="rId4" Type="http://schemas.openxmlformats.org/officeDocument/2006/relationships/image" Target="../media/image57.jpeg"/></Relationships>
</file>

<file path=ppt/slides/_rels/slide33.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102.jpeg"/><Relationship Id="rId4" Type="http://schemas.openxmlformats.org/officeDocument/2006/relationships/image" Target="../media/image101.jpeg"/></Relationships>
</file>

<file path=ppt/slides/_rels/slide34.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06.jpe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105.jpeg"/><Relationship Id="rId5" Type="http://schemas.openxmlformats.org/officeDocument/2006/relationships/image" Target="../media/image104.jpeg"/><Relationship Id="rId4" Type="http://schemas.openxmlformats.org/officeDocument/2006/relationships/image" Target="../media/image103.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audio" Target="../media/audio5.wav"/><Relationship Id="rId6" Type="http://schemas.openxmlformats.org/officeDocument/2006/relationships/image" Target="../media/image107.jpeg"/><Relationship Id="rId5" Type="http://schemas.openxmlformats.org/officeDocument/2006/relationships/image" Target="../media/image25.png"/><Relationship Id="rId4" Type="http://schemas.openxmlformats.org/officeDocument/2006/relationships/image" Target="../media/image24.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audio" Target="../media/audio25.wav"/><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32.jpeg"/></Relationships>
</file>

<file path=ppt/slides/_rels/slide3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108.pn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notesSlide" Target="../notesSlides/notesSlide4.xml"/><Relationship Id="rId7" Type="http://schemas.openxmlformats.org/officeDocument/2006/relationships/image" Target="../media/image17.jpeg"/><Relationship Id="rId2" Type="http://schemas.openxmlformats.org/officeDocument/2006/relationships/slideLayout" Target="../slideLayouts/slideLayout2.xml"/><Relationship Id="rId1" Type="http://schemas.openxmlformats.org/officeDocument/2006/relationships/audio" Target="../media/audio3.wav"/><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5.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notesSlide" Target="../notesSlides/notesSlide5.xml"/><Relationship Id="rId7" Type="http://schemas.openxmlformats.org/officeDocument/2006/relationships/image" Target="../media/image21.jpeg"/><Relationship Id="rId2" Type="http://schemas.openxmlformats.org/officeDocument/2006/relationships/slideLayout" Target="../slideLayouts/slideLayout2.xml"/><Relationship Id="rId1" Type="http://schemas.openxmlformats.org/officeDocument/2006/relationships/audio" Target="../media/audio4.wav"/><Relationship Id="rId6" Type="http://schemas.openxmlformats.org/officeDocument/2006/relationships/image" Target="../media/image20.jpeg"/><Relationship Id="rId5" Type="http://schemas.openxmlformats.org/officeDocument/2006/relationships/image" Target="../media/image17.jpeg"/><Relationship Id="rId10" Type="http://schemas.openxmlformats.org/officeDocument/2006/relationships/image" Target="../media/image6.png"/><Relationship Id="rId4" Type="http://schemas.openxmlformats.org/officeDocument/2006/relationships/image" Target="../media/image19.jpeg"/><Relationship Id="rId9" Type="http://schemas.openxmlformats.org/officeDocument/2006/relationships/image" Target="../media/image23.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audio" Target="../media/audio5.wav"/><Relationship Id="rId5" Type="http://schemas.openxmlformats.org/officeDocument/2006/relationships/image" Target="../media/image25.pn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notesSlide" Target="../notesSlides/notesSlide7.xml"/><Relationship Id="rId7" Type="http://schemas.openxmlformats.org/officeDocument/2006/relationships/image" Target="../media/image29.gif"/><Relationship Id="rId2" Type="http://schemas.openxmlformats.org/officeDocument/2006/relationships/slideLayout" Target="../slideLayouts/slideLayout2.xml"/><Relationship Id="rId1" Type="http://schemas.openxmlformats.org/officeDocument/2006/relationships/audio" Target="../media/audio6.wav"/><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audio" Target="../media/audio7.wav"/><Relationship Id="rId5" Type="http://schemas.openxmlformats.org/officeDocument/2006/relationships/image" Target="../media/image31.pn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audio" Target="../media/audio8.wav"/><Relationship Id="rId6" Type="http://schemas.openxmlformats.org/officeDocument/2006/relationships/image" Target="../media/image34.png"/><Relationship Id="rId5" Type="http://schemas.openxmlformats.org/officeDocument/2006/relationships/image" Target="../media/image33.jpeg"/><Relationship Id="rId4" Type="http://schemas.openxmlformats.org/officeDocument/2006/relationships/image" Target="../media/image32.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4E9492"/>
        </a:solidFill>
        <a:effectLst/>
      </p:bgPr>
    </p:bg>
    <p:spTree>
      <p:nvGrpSpPr>
        <p:cNvPr id="1" name=""/>
        <p:cNvGrpSpPr/>
        <p:nvPr/>
      </p:nvGrpSpPr>
      <p:grpSpPr>
        <a:xfrm>
          <a:off x="0" y="0"/>
          <a:ext cx="0" cy="0"/>
          <a:chOff x="0" y="0"/>
          <a:chExt cx="0" cy="0"/>
        </a:xfrm>
      </p:grpSpPr>
      <p:pic>
        <p:nvPicPr>
          <p:cNvPr id="1031" name="Picture 7" descr="http://www.lollychops.com/.a/6a00e553eafb0688330105368d6d55970b-250wi"/>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pic>
        <p:nvPicPr>
          <p:cNvPr id="1027" name="Picture 3" descr="http://www.glencarbonlibrary.org/ImagesNewWebPage/Middle%20Pic.jpg"/>
          <p:cNvPicPr>
            <a:picLocks noChangeAspect="1" noChangeArrowheads="1"/>
          </p:cNvPicPr>
          <p:nvPr/>
        </p:nvPicPr>
        <p:blipFill>
          <a:blip r:embed="rId4" cstate="print"/>
          <a:srcRect b="2381"/>
          <a:stretch>
            <a:fillRect/>
          </a:stretch>
        </p:blipFill>
        <p:spPr bwMode="auto">
          <a:xfrm>
            <a:off x="381000" y="381000"/>
            <a:ext cx="5476875" cy="3340827"/>
          </a:xfrm>
          <a:prstGeom prst="rect">
            <a:avLst/>
          </a:prstGeom>
          <a:noFill/>
          <a:ln w="130175" cap="rnd" cmpd="tri">
            <a:solidFill>
              <a:srgbClr val="4E9492"/>
            </a:solidFill>
            <a:bevel/>
          </a:ln>
        </p:spPr>
      </p:pic>
      <p:sp>
        <p:nvSpPr>
          <p:cNvPr id="6" name="Rectangle 5"/>
          <p:cNvSpPr/>
          <p:nvPr/>
        </p:nvSpPr>
        <p:spPr>
          <a:xfrm>
            <a:off x="2057400" y="3995678"/>
            <a:ext cx="7086600" cy="2862322"/>
          </a:xfrm>
          <a:prstGeom prst="rect">
            <a:avLst/>
          </a:prstGeom>
          <a:noFill/>
        </p:spPr>
        <p:txBody>
          <a:bodyPr wrap="square" lIns="91440" tIns="45720" rIns="91440" bIns="45720">
            <a:spAutoFit/>
          </a:bodyPr>
          <a:lstStyle/>
          <a:p>
            <a:pPr algn="ctr"/>
            <a:r>
              <a:rPr lang="en-US" sz="4500" b="1" cap="none" spc="0" dirty="0" smtClean="0">
                <a:ln w="12700">
                  <a:solidFill>
                    <a:schemeClr val="bg2">
                      <a:lumMod val="90000"/>
                    </a:schemeClr>
                  </a:solidFill>
                  <a:prstDash val="solid"/>
                </a:ln>
                <a:solidFill>
                  <a:srgbClr val="4E9492"/>
                </a:solidFill>
                <a:effectLst>
                  <a:outerShdw blurRad="41275" dist="20320" dir="1800000" algn="tl" rotWithShape="0">
                    <a:srgbClr val="000000">
                      <a:alpha val="40000"/>
                    </a:srgbClr>
                  </a:outerShdw>
                </a:effectLst>
                <a:latin typeface="Bernard MT Condensed" pitchFamily="18" charset="0"/>
              </a:rPr>
              <a:t>Glen Carbon Centennial Library</a:t>
            </a:r>
          </a:p>
          <a:p>
            <a:pPr algn="ctr"/>
            <a:r>
              <a:rPr lang="en-US" sz="4500" b="1" cap="none" spc="0" dirty="0" smtClean="0">
                <a:ln w="12700">
                  <a:solidFill>
                    <a:schemeClr val="bg2">
                      <a:lumMod val="90000"/>
                    </a:schemeClr>
                  </a:solidFill>
                  <a:prstDash val="solid"/>
                </a:ln>
                <a:solidFill>
                  <a:srgbClr val="4E9492"/>
                </a:solidFill>
                <a:effectLst>
                  <a:outerShdw blurRad="41275" dist="20320" dir="1800000" algn="tl" rotWithShape="0">
                    <a:srgbClr val="000000">
                      <a:alpha val="40000"/>
                    </a:srgbClr>
                  </a:outerShdw>
                </a:effectLst>
                <a:latin typeface="Bernard MT Condensed" pitchFamily="18" charset="0"/>
              </a:rPr>
              <a:t>198 South Main Street</a:t>
            </a:r>
          </a:p>
          <a:p>
            <a:pPr algn="ctr"/>
            <a:r>
              <a:rPr lang="en-US" sz="4500" b="1" cap="none" spc="0" dirty="0" smtClean="0">
                <a:ln w="12700">
                  <a:solidFill>
                    <a:schemeClr val="bg2">
                      <a:lumMod val="90000"/>
                    </a:schemeClr>
                  </a:solidFill>
                  <a:prstDash val="solid"/>
                </a:ln>
                <a:solidFill>
                  <a:srgbClr val="4E9492"/>
                </a:solidFill>
                <a:effectLst>
                  <a:outerShdw blurRad="41275" dist="20320" dir="1800000" algn="tl" rotWithShape="0">
                    <a:srgbClr val="000000">
                      <a:alpha val="40000"/>
                    </a:srgbClr>
                  </a:outerShdw>
                </a:effectLst>
                <a:latin typeface="Bernard MT Condensed" pitchFamily="18" charset="0"/>
              </a:rPr>
              <a:t>Glen Carbon, IL  62034</a:t>
            </a:r>
          </a:p>
          <a:p>
            <a:pPr algn="ctr"/>
            <a:endParaRPr lang="en-US" sz="1000" b="1" cap="none" spc="0" dirty="0" smtClean="0">
              <a:ln w="12700">
                <a:solidFill>
                  <a:schemeClr val="bg2">
                    <a:lumMod val="90000"/>
                  </a:schemeClr>
                </a:solidFill>
                <a:prstDash val="solid"/>
              </a:ln>
              <a:solidFill>
                <a:srgbClr val="4E9492"/>
              </a:solidFill>
              <a:effectLst>
                <a:outerShdw blurRad="41275" dist="20320" dir="1800000" algn="tl" rotWithShape="0">
                  <a:srgbClr val="000000">
                    <a:alpha val="40000"/>
                  </a:srgbClr>
                </a:outerShdw>
              </a:effectLst>
              <a:latin typeface="Bernard MT Condensed" pitchFamily="18" charset="0"/>
            </a:endParaRPr>
          </a:p>
          <a:p>
            <a:pPr algn="ctr"/>
            <a:r>
              <a:rPr lang="en-US" sz="3500" b="1" dirty="0" smtClean="0">
                <a:ln w="12700">
                  <a:solidFill>
                    <a:schemeClr val="bg2">
                      <a:lumMod val="90000"/>
                    </a:schemeClr>
                  </a:solidFill>
                  <a:prstDash val="solid"/>
                </a:ln>
                <a:solidFill>
                  <a:srgbClr val="4E9492"/>
                </a:solidFill>
                <a:effectLst>
                  <a:outerShdw blurRad="41275" dist="20320" dir="1800000" algn="tl" rotWithShape="0">
                    <a:srgbClr val="000000">
                      <a:alpha val="40000"/>
                    </a:srgbClr>
                  </a:outerShdw>
                </a:effectLst>
                <a:latin typeface="Bernard MT Condensed" pitchFamily="18" charset="0"/>
              </a:rPr>
              <a:t>www.glencarbonlibrary.org</a:t>
            </a:r>
            <a:endParaRPr lang="en-US" sz="3500" b="1" cap="none" spc="0" dirty="0">
              <a:ln w="12700">
                <a:solidFill>
                  <a:schemeClr val="bg2">
                    <a:lumMod val="90000"/>
                  </a:schemeClr>
                </a:solidFill>
                <a:prstDash val="solid"/>
              </a:ln>
              <a:solidFill>
                <a:srgbClr val="4E9492"/>
              </a:solidFill>
              <a:effectLst>
                <a:outerShdw blurRad="41275" dist="20320" dir="1800000" algn="tl" rotWithShape="0">
                  <a:srgbClr val="000000">
                    <a:alpha val="40000"/>
                  </a:srgbClr>
                </a:outerShdw>
              </a:effectLst>
              <a:latin typeface="Bernard MT Condensed" pitchFamily="18" charset="0"/>
            </a:endParaRPr>
          </a:p>
        </p:txBody>
      </p:sp>
    </p:spTree>
  </p:cSld>
  <p:clrMapOvr>
    <a:masterClrMapping/>
  </p:clrMapOvr>
  <p:transition spd="slow" advTm="2014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1027"/>
                                        </p:tgtEl>
                                        <p:attrNameLst>
                                          <p:attrName>style.visibility</p:attrName>
                                        </p:attrNameLst>
                                      </p:cBhvr>
                                      <p:to>
                                        <p:strVal val="visible"/>
                                      </p:to>
                                    </p:set>
                                    <p:anim calcmode="lin" valueType="num">
                                      <p:cBhvr>
                                        <p:cTn id="7" dur="3000" fill="hold"/>
                                        <p:tgtEl>
                                          <p:spTgt spid="1027"/>
                                        </p:tgtEl>
                                        <p:attrNameLst>
                                          <p:attrName>ppt_w</p:attrName>
                                        </p:attrNameLst>
                                      </p:cBhvr>
                                      <p:tavLst>
                                        <p:tav tm="0">
                                          <p:val>
                                            <p:strVal val="#ppt_w*0.70"/>
                                          </p:val>
                                        </p:tav>
                                        <p:tav tm="100000">
                                          <p:val>
                                            <p:strVal val="#ppt_w"/>
                                          </p:val>
                                        </p:tav>
                                      </p:tavLst>
                                    </p:anim>
                                    <p:anim calcmode="lin" valueType="num">
                                      <p:cBhvr>
                                        <p:cTn id="8" dur="3000" fill="hold"/>
                                        <p:tgtEl>
                                          <p:spTgt spid="1027"/>
                                        </p:tgtEl>
                                        <p:attrNameLst>
                                          <p:attrName>ppt_h</p:attrName>
                                        </p:attrNameLst>
                                      </p:cBhvr>
                                      <p:tavLst>
                                        <p:tav tm="0">
                                          <p:val>
                                            <p:strVal val="#ppt_h"/>
                                          </p:val>
                                        </p:tav>
                                        <p:tav tm="100000">
                                          <p:val>
                                            <p:strVal val="#ppt_h"/>
                                          </p:val>
                                        </p:tav>
                                      </p:tavLst>
                                    </p:anim>
                                    <p:animEffect transition="in" filter="fade">
                                      <p:cBhvr>
                                        <p:cTn id="9" dur="3000"/>
                                        <p:tgtEl>
                                          <p:spTgt spid="1027"/>
                                        </p:tgtEl>
                                      </p:cBhvr>
                                    </p:animEffect>
                                  </p:childTnLst>
                                </p:cTn>
                              </p:par>
                            </p:childTnLst>
                          </p:cTn>
                        </p:par>
                        <p:par>
                          <p:cTn id="10" fill="hold">
                            <p:stCondLst>
                              <p:cond delay="3000"/>
                            </p:stCondLst>
                            <p:childTnLst>
                              <p:par>
                                <p:cTn id="11" presetID="55"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2000" fill="hold"/>
                                        <p:tgtEl>
                                          <p:spTgt spid="6"/>
                                        </p:tgtEl>
                                        <p:attrNameLst>
                                          <p:attrName>ppt_w</p:attrName>
                                        </p:attrNameLst>
                                      </p:cBhvr>
                                      <p:tavLst>
                                        <p:tav tm="0">
                                          <p:val>
                                            <p:strVal val="#ppt_w*0.70"/>
                                          </p:val>
                                        </p:tav>
                                        <p:tav tm="100000">
                                          <p:val>
                                            <p:strVal val="#ppt_w"/>
                                          </p:val>
                                        </p:tav>
                                      </p:tavLst>
                                    </p:anim>
                                    <p:anim calcmode="lin" valueType="num">
                                      <p:cBhvr>
                                        <p:cTn id="14" dur="2000" fill="hold"/>
                                        <p:tgtEl>
                                          <p:spTgt spid="6"/>
                                        </p:tgtEl>
                                        <p:attrNameLst>
                                          <p:attrName>ppt_h</p:attrName>
                                        </p:attrNameLst>
                                      </p:cBhvr>
                                      <p:tavLst>
                                        <p:tav tm="0">
                                          <p:val>
                                            <p:strVal val="#ppt_h"/>
                                          </p:val>
                                        </p:tav>
                                        <p:tav tm="100000">
                                          <p:val>
                                            <p:strVal val="#ppt_h"/>
                                          </p:val>
                                        </p:tav>
                                      </p:tavLst>
                                    </p:anim>
                                    <p:animEffect transition="in" filter="fade">
                                      <p:cBhvr>
                                        <p:cTn id="15" dur="2000"/>
                                        <p:tgtEl>
                                          <p:spTgt spid="6"/>
                                        </p:tgtEl>
                                      </p:cBhvr>
                                    </p:animEffect>
                                  </p:childTnLst>
                                </p:cTn>
                              </p:par>
                            </p:childTnLst>
                          </p:cTn>
                        </p:par>
                        <p:par>
                          <p:cTn id="16" fill="hold">
                            <p:stCondLst>
                              <p:cond delay="5000"/>
                            </p:stCondLst>
                            <p:childTnLst>
                              <p:par>
                                <p:cTn id="17" presetID="51" presetClass="entr" presetSubtype="0" fill="hold" nodeType="afterEffect">
                                  <p:stCondLst>
                                    <p:cond delay="0"/>
                                  </p:stCondLst>
                                  <p:childTnLst>
                                    <p:set>
                                      <p:cBhvr>
                                        <p:cTn id="18" dur="1" fill="hold">
                                          <p:stCondLst>
                                            <p:cond delay="0"/>
                                          </p:stCondLst>
                                        </p:cTn>
                                        <p:tgtEl>
                                          <p:spTgt spid="1031"/>
                                        </p:tgtEl>
                                        <p:attrNameLst>
                                          <p:attrName>style.visibility</p:attrName>
                                        </p:attrNameLst>
                                      </p:cBhvr>
                                      <p:to>
                                        <p:strVal val="visible"/>
                                      </p:to>
                                    </p:set>
                                    <p:animEffect transition="in" filter="fade">
                                      <p:cBhvr>
                                        <p:cTn id="19" dur="1925" decel="100000"/>
                                        <p:tgtEl>
                                          <p:spTgt spid="1031"/>
                                        </p:tgtEl>
                                      </p:cBhvr>
                                    </p:animEffect>
                                    <p:animScale>
                                      <p:cBhvr>
                                        <p:cTn id="20" dur="1925" decel="100000"/>
                                        <p:tgtEl>
                                          <p:spTgt spid="1031"/>
                                        </p:tgtEl>
                                      </p:cBhvr>
                                      <p:from x="10000" y="10000"/>
                                      <p:to x="200000" y="450000"/>
                                    </p:animScale>
                                    <p:animScale>
                                      <p:cBhvr>
                                        <p:cTn id="21" dur="3075" accel="100000" fill="hold">
                                          <p:stCondLst>
                                            <p:cond delay="1925"/>
                                          </p:stCondLst>
                                        </p:cTn>
                                        <p:tgtEl>
                                          <p:spTgt spid="1031"/>
                                        </p:tgtEl>
                                      </p:cBhvr>
                                      <p:from x="200000" y="450000"/>
                                      <p:to x="100000" y="100000"/>
                                    </p:animScale>
                                    <p:set>
                                      <p:cBhvr>
                                        <p:cTn id="22" dur="1925" fill="hold"/>
                                        <p:tgtEl>
                                          <p:spTgt spid="1031"/>
                                        </p:tgtEl>
                                        <p:attrNameLst>
                                          <p:attrName>ppt_x</p:attrName>
                                        </p:attrNameLst>
                                      </p:cBhvr>
                                      <p:to>
                                        <p:strVal val="(0.5)"/>
                                      </p:to>
                                    </p:set>
                                    <p:anim from="(0.5)" to="(#ppt_x)" calcmode="lin" valueType="num">
                                      <p:cBhvr>
                                        <p:cTn id="23" dur="3075" accel="100000" fill="hold">
                                          <p:stCondLst>
                                            <p:cond delay="1925"/>
                                          </p:stCondLst>
                                        </p:cTn>
                                        <p:tgtEl>
                                          <p:spTgt spid="1031"/>
                                        </p:tgtEl>
                                        <p:attrNameLst>
                                          <p:attrName>ppt_x</p:attrName>
                                        </p:attrNameLst>
                                      </p:cBhvr>
                                    </p:anim>
                                    <p:set>
                                      <p:cBhvr>
                                        <p:cTn id="24" dur="1925" fill="hold"/>
                                        <p:tgtEl>
                                          <p:spTgt spid="1031"/>
                                        </p:tgtEl>
                                        <p:attrNameLst>
                                          <p:attrName>ppt_y</p:attrName>
                                        </p:attrNameLst>
                                      </p:cBhvr>
                                      <p:to>
                                        <p:strVal val="(#ppt_y+0.4)"/>
                                      </p:to>
                                    </p:set>
                                    <p:anim from="(#ppt_y+0.4)" to="(#ppt_y)" calcmode="lin" valueType="num">
                                      <p:cBhvr>
                                        <p:cTn id="25" dur="3075" accel="100000" fill="hold">
                                          <p:stCondLst>
                                            <p:cond delay="1925"/>
                                          </p:stCondLst>
                                        </p:cTn>
                                        <p:tgtEl>
                                          <p:spTgt spid="1031"/>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http://4.bp.blogspot.com/_ViHAUdQHWng/SD44NPGXDzI/AAAAAAAAAgc/nYiEiRSKWdk/s320/aqua+and+brown+with+dot+ribbon.jpg"/>
          <p:cNvPicPr>
            <a:picLocks noChangeAspect="1" noChangeArrowheads="1"/>
          </p:cNvPicPr>
          <p:nvPr/>
        </p:nvPicPr>
        <p:blipFill>
          <a:blip r:embed="rId4" cstate="print"/>
          <a:srcRect/>
          <a:stretch>
            <a:fillRect/>
          </a:stretch>
        </p:blipFill>
        <p:spPr bwMode="auto">
          <a:xfrm>
            <a:off x="0" y="0"/>
            <a:ext cx="9144000" cy="6858000"/>
          </a:xfrm>
          <a:prstGeom prst="rect">
            <a:avLst/>
          </a:prstGeom>
          <a:noFill/>
        </p:spPr>
      </p:pic>
      <p:sp>
        <p:nvSpPr>
          <p:cNvPr id="5" name="Rectangle 4"/>
          <p:cNvSpPr/>
          <p:nvPr/>
        </p:nvSpPr>
        <p:spPr>
          <a:xfrm>
            <a:off x="2286000" y="74236"/>
            <a:ext cx="4572000" cy="6155531"/>
          </a:xfrm>
          <a:prstGeom prst="rect">
            <a:avLst/>
          </a:prstGeom>
        </p:spPr>
        <p:txBody>
          <a:bodyPr>
            <a:spAutoFit/>
          </a:bodyPr>
          <a:lstStyle/>
          <a:p>
            <a:pPr algn="ctr">
              <a:lnSpc>
                <a:spcPct val="200000"/>
              </a:lnSpc>
            </a:pPr>
            <a:r>
              <a:rPr lang="en-US" u="sng" dirty="0" smtClean="0">
                <a:solidFill>
                  <a:srgbClr val="544A32"/>
                </a:solidFill>
                <a:latin typeface="Bernard MT Condensed" pitchFamily="18" charset="0"/>
              </a:rPr>
              <a:t>Technology Related Programming</a:t>
            </a:r>
            <a:r>
              <a:rPr lang="en-US" dirty="0" smtClean="0">
                <a:solidFill>
                  <a:srgbClr val="544A32"/>
                </a:solidFill>
                <a:latin typeface="Bernard MT Condensed" pitchFamily="18" charset="0"/>
              </a:rPr>
              <a:t>:</a:t>
            </a:r>
          </a:p>
          <a:p>
            <a:pPr algn="ctr">
              <a:lnSpc>
                <a:spcPct val="200000"/>
              </a:lnSpc>
            </a:pPr>
            <a:r>
              <a:rPr lang="en-US" dirty="0" smtClean="0">
                <a:solidFill>
                  <a:srgbClr val="544A32"/>
                </a:solidFill>
                <a:latin typeface="Bernard MT Condensed" pitchFamily="18" charset="0"/>
              </a:rPr>
              <a:t>Senior Memoirs</a:t>
            </a:r>
          </a:p>
          <a:p>
            <a:pPr algn="ctr">
              <a:lnSpc>
                <a:spcPct val="200000"/>
              </a:lnSpc>
            </a:pPr>
            <a:r>
              <a:rPr lang="en-US" dirty="0" smtClean="0">
                <a:solidFill>
                  <a:srgbClr val="544A32"/>
                </a:solidFill>
                <a:latin typeface="Bernard MT Condensed" pitchFamily="18" charset="0"/>
              </a:rPr>
              <a:t>24/7 </a:t>
            </a:r>
            <a:r>
              <a:rPr lang="en-US" dirty="0" err="1" smtClean="0">
                <a:solidFill>
                  <a:srgbClr val="544A32"/>
                </a:solidFill>
                <a:latin typeface="Bernard MT Condensed" pitchFamily="18" charset="0"/>
              </a:rPr>
              <a:t>Storytime</a:t>
            </a:r>
            <a:endParaRPr lang="en-US" dirty="0" smtClean="0">
              <a:solidFill>
                <a:srgbClr val="544A32"/>
              </a:solidFill>
              <a:latin typeface="Bernard MT Condensed" pitchFamily="18" charset="0"/>
            </a:endParaRPr>
          </a:p>
          <a:p>
            <a:pPr algn="ctr">
              <a:lnSpc>
                <a:spcPct val="200000"/>
              </a:lnSpc>
            </a:pPr>
            <a:r>
              <a:rPr lang="en-US" dirty="0" smtClean="0">
                <a:solidFill>
                  <a:srgbClr val="544A32"/>
                </a:solidFill>
                <a:latin typeface="Bernard MT Condensed" pitchFamily="18" charset="0"/>
              </a:rPr>
              <a:t>Oprah Online Book Club</a:t>
            </a:r>
          </a:p>
          <a:p>
            <a:pPr algn="ctr">
              <a:lnSpc>
                <a:spcPct val="200000"/>
              </a:lnSpc>
            </a:pPr>
            <a:r>
              <a:rPr lang="en-US" dirty="0" smtClean="0">
                <a:solidFill>
                  <a:srgbClr val="544A32"/>
                </a:solidFill>
                <a:latin typeface="Bernard MT Condensed" pitchFamily="18" charset="0"/>
              </a:rPr>
              <a:t>Adult and Senior Computer Classes</a:t>
            </a:r>
          </a:p>
          <a:p>
            <a:pPr algn="ctr">
              <a:lnSpc>
                <a:spcPct val="200000"/>
              </a:lnSpc>
            </a:pPr>
            <a:r>
              <a:rPr lang="en-US" sz="1700" dirty="0" smtClean="0">
                <a:solidFill>
                  <a:srgbClr val="544A32"/>
                </a:solidFill>
                <a:latin typeface="Bernard MT Condensed" pitchFamily="18" charset="0"/>
              </a:rPr>
              <a:t>CLASP - Connecting Libraries and Schools Program</a:t>
            </a:r>
          </a:p>
          <a:p>
            <a:pPr algn="ctr">
              <a:lnSpc>
                <a:spcPct val="200000"/>
              </a:lnSpc>
            </a:pPr>
            <a:r>
              <a:rPr lang="en-US" dirty="0" smtClean="0">
                <a:solidFill>
                  <a:srgbClr val="544A32"/>
                </a:solidFill>
                <a:latin typeface="Bernard MT Condensed" pitchFamily="18" charset="0"/>
              </a:rPr>
              <a:t>Online Meeting Room Reservation</a:t>
            </a:r>
          </a:p>
          <a:p>
            <a:pPr algn="ctr">
              <a:lnSpc>
                <a:spcPct val="200000"/>
              </a:lnSpc>
            </a:pPr>
            <a:r>
              <a:rPr lang="en-US" dirty="0" smtClean="0">
                <a:solidFill>
                  <a:srgbClr val="544A32"/>
                </a:solidFill>
                <a:latin typeface="Bernard MT Condensed" pitchFamily="18" charset="0"/>
              </a:rPr>
              <a:t>FAFSA Workshop with Laptops</a:t>
            </a:r>
          </a:p>
          <a:p>
            <a:pPr algn="ctr">
              <a:lnSpc>
                <a:spcPct val="200000"/>
              </a:lnSpc>
            </a:pPr>
            <a:r>
              <a:rPr lang="en-US" dirty="0" smtClean="0">
                <a:solidFill>
                  <a:srgbClr val="544A32"/>
                </a:solidFill>
                <a:latin typeface="Bernard MT Condensed" pitchFamily="18" charset="0"/>
              </a:rPr>
              <a:t>Rosetta Stone on Laptops</a:t>
            </a:r>
          </a:p>
          <a:p>
            <a:pPr algn="ctr">
              <a:lnSpc>
                <a:spcPct val="200000"/>
              </a:lnSpc>
            </a:pPr>
            <a:r>
              <a:rPr lang="en-US" dirty="0" smtClean="0">
                <a:solidFill>
                  <a:srgbClr val="544A32"/>
                </a:solidFill>
                <a:latin typeface="Bernard MT Condensed" pitchFamily="18" charset="0"/>
              </a:rPr>
              <a:t>Senior Wii Gaming Days</a:t>
            </a:r>
          </a:p>
          <a:p>
            <a:pPr algn="ctr">
              <a:lnSpc>
                <a:spcPct val="200000"/>
              </a:lnSpc>
            </a:pPr>
            <a:r>
              <a:rPr lang="en-US" dirty="0" smtClean="0">
                <a:solidFill>
                  <a:srgbClr val="544A32"/>
                </a:solidFill>
                <a:latin typeface="Bernard MT Condensed" pitchFamily="18" charset="0"/>
              </a:rPr>
              <a:t>Facebook, Flickr, &amp; Twitter</a:t>
            </a:r>
            <a:endParaRPr lang="en-US" dirty="0">
              <a:solidFill>
                <a:srgbClr val="544A32"/>
              </a:solidFill>
              <a:latin typeface="Bernard MT Condensed" pitchFamily="18" charset="0"/>
            </a:endParaRPr>
          </a:p>
        </p:txBody>
      </p:sp>
      <p:pic>
        <p:nvPicPr>
          <p:cNvPr id="13" name="~PP722.WAV">
            <a:hlinkClick r:id="" action="ppaction://media"/>
          </p:cNvPr>
          <p:cNvPicPr>
            <a:picLocks noRot="1" noChangeAspect="1"/>
          </p:cNvPicPr>
          <p:nvPr>
            <a:wavAudioFile r:embed="rId1" name="~PP722.WAV"/>
          </p:nvPr>
        </p:nvPicPr>
        <p:blipFill>
          <a:blip r:embed="rId5" cstate="print"/>
          <a:stretch>
            <a:fillRect/>
          </a:stretch>
        </p:blipFill>
        <p:spPr>
          <a:xfrm>
            <a:off x="8696325" y="6410325"/>
            <a:ext cx="304800" cy="304800"/>
          </a:xfrm>
          <a:prstGeom prst="rect">
            <a:avLst/>
          </a:prstGeom>
        </p:spPr>
      </p:pic>
    </p:spTree>
  </p:cSld>
  <p:clrMapOvr>
    <a:masterClrMapping/>
  </p:clrMapOvr>
  <p:transition spd="slow" advTm="9437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0" name="Picture 4" descr="http://www.directwallpaper.co.uk/images/pictures/holden/96049-(page-picture-large).jpg"/>
          <p:cNvPicPr>
            <a:picLocks noChangeAspect="1" noChangeArrowheads="1"/>
          </p:cNvPicPr>
          <p:nvPr/>
        </p:nvPicPr>
        <p:blipFill>
          <a:blip r:embed="rId4" cstate="print"/>
          <a:srcRect/>
          <a:stretch>
            <a:fillRect/>
          </a:stretch>
        </p:blipFill>
        <p:spPr bwMode="auto">
          <a:xfrm>
            <a:off x="0" y="0"/>
            <a:ext cx="9144000" cy="6858000"/>
          </a:xfrm>
          <a:prstGeom prst="rect">
            <a:avLst/>
          </a:prstGeom>
          <a:noFill/>
        </p:spPr>
      </p:pic>
      <p:sp>
        <p:nvSpPr>
          <p:cNvPr id="7" name="Rectangle 6"/>
          <p:cNvSpPr/>
          <p:nvPr/>
        </p:nvSpPr>
        <p:spPr>
          <a:xfrm>
            <a:off x="0" y="2057400"/>
            <a:ext cx="9144000" cy="2590800"/>
          </a:xfrm>
          <a:prstGeom prst="rect">
            <a:avLst/>
          </a:prstGeom>
          <a:solidFill>
            <a:srgbClr val="AEF0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a:off x="0" y="2590800"/>
            <a:ext cx="9144000" cy="1569660"/>
          </a:xfrm>
          <a:prstGeom prst="rect">
            <a:avLst/>
          </a:prstGeom>
          <a:noFill/>
        </p:spPr>
        <p:txBody>
          <a:bodyPr wrap="square" lIns="91440" tIns="45720" rIns="91440" bIns="45720">
            <a:spAutoFit/>
          </a:bodyPr>
          <a:lstStyle/>
          <a:p>
            <a:pPr algn="ctr"/>
            <a:r>
              <a:rPr lang="en-US" sz="9600" b="1" dirty="0" smtClean="0">
                <a:ln w="12700">
                  <a:solidFill>
                    <a:srgbClr val="A89F86"/>
                  </a:solidFill>
                  <a:prstDash val="solid"/>
                </a:ln>
                <a:solidFill>
                  <a:srgbClr val="544A32"/>
                </a:solidFill>
                <a:effectLst>
                  <a:outerShdw blurRad="41275" dist="20320" dir="1800000" algn="tl" rotWithShape="0">
                    <a:srgbClr val="000000">
                      <a:alpha val="40000"/>
                    </a:srgbClr>
                  </a:outerShdw>
                </a:effectLst>
                <a:latin typeface="Bernard MT Condensed" pitchFamily="18" charset="0"/>
              </a:rPr>
              <a:t>Customer Service</a:t>
            </a:r>
            <a:endParaRPr lang="en-US" sz="9600" b="1" cap="none" spc="0" dirty="0" smtClean="0">
              <a:ln w="12700">
                <a:solidFill>
                  <a:srgbClr val="A89F86"/>
                </a:solidFill>
                <a:prstDash val="solid"/>
              </a:ln>
              <a:solidFill>
                <a:srgbClr val="544A32"/>
              </a:solidFill>
              <a:effectLst>
                <a:outerShdw blurRad="41275" dist="20320" dir="1800000" algn="tl" rotWithShape="0">
                  <a:srgbClr val="000000">
                    <a:alpha val="40000"/>
                  </a:srgbClr>
                </a:outerShdw>
              </a:effectLst>
              <a:latin typeface="Bernard MT Condensed" pitchFamily="18" charset="0"/>
            </a:endParaRPr>
          </a:p>
        </p:txBody>
      </p:sp>
      <p:pic>
        <p:nvPicPr>
          <p:cNvPr id="8" name="~PP939.WAV">
            <a:hlinkClick r:id="" action="ppaction://media"/>
          </p:cNvPr>
          <p:cNvPicPr>
            <a:picLocks noRot="1" noChangeAspect="1"/>
          </p:cNvPicPr>
          <p:nvPr>
            <a:wavAudioFile r:embed="rId1" name="~PP939.WAV"/>
          </p:nvPr>
        </p:nvPicPr>
        <p:blipFill>
          <a:blip r:embed="rId5" cstate="print"/>
          <a:stretch>
            <a:fillRect/>
          </a:stretch>
        </p:blipFill>
        <p:spPr>
          <a:xfrm>
            <a:off x="8702675" y="6416675"/>
            <a:ext cx="304800" cy="304800"/>
          </a:xfrm>
          <a:prstGeom prst="rect">
            <a:avLst/>
          </a:prstGeom>
        </p:spPr>
      </p:pic>
    </p:spTree>
  </p:cSld>
  <p:clrMapOvr>
    <a:masterClrMapping/>
  </p:clrMapOvr>
  <p:transition spd="slow" advTm="11504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http://www.directwallpaper.co.uk/images/pictures/holden/96049-(page-picture-large).jpg"/>
          <p:cNvPicPr>
            <a:picLocks noChangeAspect="1" noChangeArrowheads="1"/>
          </p:cNvPicPr>
          <p:nvPr/>
        </p:nvPicPr>
        <p:blipFill>
          <a:blip r:embed="rId4" cstate="print"/>
          <a:srcRect/>
          <a:stretch>
            <a:fillRect/>
          </a:stretch>
        </p:blipFill>
        <p:spPr bwMode="auto">
          <a:xfrm>
            <a:off x="0" y="0"/>
            <a:ext cx="9144000" cy="6858000"/>
          </a:xfrm>
          <a:prstGeom prst="rect">
            <a:avLst/>
          </a:prstGeom>
          <a:noFill/>
        </p:spPr>
      </p:pic>
      <p:sp>
        <p:nvSpPr>
          <p:cNvPr id="8194" name="Title 1"/>
          <p:cNvSpPr>
            <a:spLocks noGrp="1"/>
          </p:cNvSpPr>
          <p:nvPr>
            <p:ph type="title"/>
          </p:nvPr>
        </p:nvSpPr>
        <p:spPr>
          <a:xfrm>
            <a:off x="152400" y="274638"/>
            <a:ext cx="8763000" cy="1143000"/>
          </a:xfrm>
          <a:solidFill>
            <a:srgbClr val="AEF0E3"/>
          </a:solidFill>
        </p:spPr>
        <p:txBody>
          <a:bodyPr/>
          <a:lstStyle/>
          <a:p>
            <a:pPr eaLnBrk="1" hangingPunct="1"/>
            <a:r>
              <a:rPr lang="en-US" dirty="0" smtClean="0">
                <a:solidFill>
                  <a:srgbClr val="663300"/>
                </a:solidFill>
              </a:rPr>
              <a:t>Disney Keys of Excellence</a:t>
            </a:r>
          </a:p>
        </p:txBody>
      </p:sp>
      <p:pic>
        <p:nvPicPr>
          <p:cNvPr id="5" name="Content Placeholder 4" descr="disney keys.jpg"/>
          <p:cNvPicPr>
            <a:picLocks noGrp="1" noChangeAspect="1"/>
          </p:cNvPicPr>
          <p:nvPr>
            <p:ph idx="1"/>
          </p:nvPr>
        </p:nvPicPr>
        <p:blipFill>
          <a:blip r:embed="rId5" cstate="print"/>
          <a:stretch>
            <a:fillRect/>
          </a:stretch>
        </p:blipFill>
        <p:spPr>
          <a:xfrm rot="20628553">
            <a:off x="417242" y="2467106"/>
            <a:ext cx="2919364" cy="1591039"/>
          </a:xfrm>
          <a:solidFill>
            <a:srgbClr val="AEF0E3"/>
          </a:solidFill>
        </p:spPr>
      </p:pic>
      <p:sp>
        <p:nvSpPr>
          <p:cNvPr id="7" name="TextBox 6"/>
          <p:cNvSpPr txBox="1"/>
          <p:nvPr/>
        </p:nvSpPr>
        <p:spPr>
          <a:xfrm>
            <a:off x="4114800" y="2514600"/>
            <a:ext cx="4267200" cy="1323439"/>
          </a:xfrm>
          <a:prstGeom prst="rect">
            <a:avLst/>
          </a:prstGeom>
          <a:noFill/>
        </p:spPr>
        <p:txBody>
          <a:bodyPr wrap="square" rtlCol="0">
            <a:spAutoFit/>
          </a:bodyPr>
          <a:lstStyle/>
          <a:p>
            <a:r>
              <a:rPr lang="en-US" sz="4000" dirty="0" smtClean="0"/>
              <a:t>Who is Disney’s primary concern?</a:t>
            </a:r>
            <a:endParaRPr lang="en-US" sz="4000" dirty="0"/>
          </a:p>
        </p:txBody>
      </p:sp>
      <p:sp>
        <p:nvSpPr>
          <p:cNvPr id="8" name="TextBox 7"/>
          <p:cNvSpPr txBox="1"/>
          <p:nvPr/>
        </p:nvSpPr>
        <p:spPr>
          <a:xfrm>
            <a:off x="1524000" y="4724400"/>
            <a:ext cx="6858000" cy="1323439"/>
          </a:xfrm>
          <a:prstGeom prst="rect">
            <a:avLst/>
          </a:prstGeom>
          <a:noFill/>
        </p:spPr>
        <p:txBody>
          <a:bodyPr wrap="square" rtlCol="0">
            <a:spAutoFit/>
          </a:bodyPr>
          <a:lstStyle/>
          <a:p>
            <a:r>
              <a:rPr lang="en-US" sz="4000" b="1" dirty="0" smtClean="0"/>
              <a:t>In other words, who do they strive to keep happy?</a:t>
            </a:r>
            <a:endParaRPr lang="en-US" sz="4000" b="1" dirty="0"/>
          </a:p>
        </p:txBody>
      </p:sp>
      <p:pic>
        <p:nvPicPr>
          <p:cNvPr id="12" name="~PP540.WAV">
            <a:hlinkClick r:id="" action="ppaction://media"/>
          </p:cNvPr>
          <p:cNvPicPr>
            <a:picLocks noRot="1" noChangeAspect="1"/>
          </p:cNvPicPr>
          <p:nvPr>
            <a:wavAudioFile r:embed="rId1" name="~PP540.WAV"/>
          </p:nvPr>
        </p:nvPicPr>
        <p:blipFill>
          <a:blip r:embed="rId6" cstate="print"/>
          <a:stretch>
            <a:fillRect/>
          </a:stretch>
        </p:blipFill>
        <p:spPr>
          <a:xfrm>
            <a:off x="8696325" y="6410325"/>
            <a:ext cx="304800" cy="304800"/>
          </a:xfrm>
          <a:prstGeom prst="rect">
            <a:avLst/>
          </a:prstGeom>
        </p:spPr>
      </p:pic>
      <p:sp>
        <p:nvSpPr>
          <p:cNvPr id="9" name="TextBox 8"/>
          <p:cNvSpPr txBox="1"/>
          <p:nvPr/>
        </p:nvSpPr>
        <p:spPr>
          <a:xfrm>
            <a:off x="2874783" y="1600200"/>
            <a:ext cx="6269217" cy="369332"/>
          </a:xfrm>
          <a:prstGeom prst="rect">
            <a:avLst/>
          </a:prstGeom>
          <a:noFill/>
        </p:spPr>
        <p:txBody>
          <a:bodyPr wrap="none" rtlCol="0">
            <a:spAutoFit/>
          </a:bodyPr>
          <a:lstStyle/>
          <a:p>
            <a:r>
              <a:rPr lang="en-US" dirty="0" smtClean="0"/>
              <a:t>Be Our Guest: Perfecting the Art of Customer Service by Ted Kinni</a:t>
            </a:r>
            <a:endParaRPr lang="en-US" dirty="0"/>
          </a:p>
        </p:txBody>
      </p:sp>
    </p:spTree>
  </p:cSld>
  <p:clrMapOvr>
    <a:masterClrMapping/>
  </p:clrMapOvr>
  <p:transition spd="slow" advTm="2903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www.fabricandart.com/web_images/fabrics/upholstery/2_25_09_bright_bud_aqua.jpg"/>
          <p:cNvPicPr>
            <a:picLocks noChangeAspect="1" noChangeArrowheads="1"/>
          </p:cNvPicPr>
          <p:nvPr/>
        </p:nvPicPr>
        <p:blipFill>
          <a:blip r:embed="rId4" cstate="print"/>
          <a:srcRect t="1266" r="1667" b="2532"/>
          <a:stretch>
            <a:fillRect/>
          </a:stretch>
        </p:blipFill>
        <p:spPr bwMode="auto">
          <a:xfrm>
            <a:off x="0" y="0"/>
            <a:ext cx="9144000" cy="6858000"/>
          </a:xfrm>
          <a:prstGeom prst="rect">
            <a:avLst/>
          </a:prstGeom>
          <a:noFill/>
        </p:spPr>
      </p:pic>
      <p:sp>
        <p:nvSpPr>
          <p:cNvPr id="2" name="Title 1"/>
          <p:cNvSpPr>
            <a:spLocks noGrp="1"/>
          </p:cNvSpPr>
          <p:nvPr>
            <p:ph type="title"/>
          </p:nvPr>
        </p:nvSpPr>
        <p:spPr/>
        <p:txBody>
          <a:bodyPr/>
          <a:lstStyle/>
          <a:p>
            <a:endParaRPr lang="en-US" dirty="0"/>
          </a:p>
        </p:txBody>
      </p:sp>
      <p:pic>
        <p:nvPicPr>
          <p:cNvPr id="4" name="Content Placeholder 3" descr="BestSmallLibraryFinallibrarycartoon copy.jpg"/>
          <p:cNvPicPr>
            <a:picLocks noGrp="1" noChangeAspect="1"/>
          </p:cNvPicPr>
          <p:nvPr>
            <p:ph idx="1"/>
          </p:nvPr>
        </p:nvPicPr>
        <p:blipFill>
          <a:blip r:embed="rId5" cstate="print"/>
          <a:srcRect b="68011"/>
          <a:stretch>
            <a:fillRect/>
          </a:stretch>
        </p:blipFill>
        <p:spPr>
          <a:xfrm>
            <a:off x="381000" y="304800"/>
            <a:ext cx="8382000" cy="6248400"/>
          </a:xfrm>
          <a:ln w="92075">
            <a:solidFill>
              <a:srgbClr val="624C42"/>
            </a:solidFill>
          </a:ln>
        </p:spPr>
      </p:pic>
      <p:sp>
        <p:nvSpPr>
          <p:cNvPr id="6" name="Rectangle 5"/>
          <p:cNvSpPr/>
          <p:nvPr/>
        </p:nvSpPr>
        <p:spPr>
          <a:xfrm>
            <a:off x="0" y="533400"/>
            <a:ext cx="6957507" cy="1569660"/>
          </a:xfrm>
          <a:prstGeom prst="rect">
            <a:avLst/>
          </a:prstGeom>
          <a:noFill/>
        </p:spPr>
        <p:txBody>
          <a:bodyPr wrap="square" lIns="91440" tIns="45720" rIns="91440" bIns="45720">
            <a:spAutoFit/>
          </a:bodyPr>
          <a:lstStyle/>
          <a:p>
            <a:pPr algn="ctr"/>
            <a:r>
              <a:rPr lang="en-US" sz="9600" b="1" cap="none" spc="0" dirty="0" smtClean="0">
                <a:ln w="41275">
                  <a:solidFill>
                    <a:srgbClr val="4C966F"/>
                  </a:solidFill>
                  <a:prstDash val="solid"/>
                </a:ln>
                <a:solidFill>
                  <a:srgbClr val="624C42"/>
                </a:solidFill>
                <a:effectLst>
                  <a:outerShdw blurRad="41275" dist="20320" dir="1800000" algn="tl" rotWithShape="0">
                    <a:srgbClr val="000000">
                      <a:alpha val="40000"/>
                    </a:srgbClr>
                  </a:outerShdw>
                </a:effectLst>
                <a:latin typeface="Bernard MT Condensed" pitchFamily="18" charset="0"/>
              </a:rPr>
              <a:t>Library Staff</a:t>
            </a:r>
            <a:endParaRPr lang="en-US" sz="9600" b="1" cap="none" spc="0" dirty="0">
              <a:ln w="41275">
                <a:solidFill>
                  <a:srgbClr val="4C966F"/>
                </a:solidFill>
                <a:prstDash val="solid"/>
              </a:ln>
              <a:solidFill>
                <a:srgbClr val="624C42"/>
              </a:solidFill>
              <a:effectLst>
                <a:outerShdw blurRad="41275" dist="20320" dir="1800000" algn="tl" rotWithShape="0">
                  <a:srgbClr val="000000">
                    <a:alpha val="40000"/>
                  </a:srgbClr>
                </a:outerShdw>
              </a:effectLst>
              <a:latin typeface="Bernard MT Condensed" pitchFamily="18" charset="0"/>
            </a:endParaRPr>
          </a:p>
        </p:txBody>
      </p:sp>
      <p:pic>
        <p:nvPicPr>
          <p:cNvPr id="12" name="~PP2650.WAV">
            <a:hlinkClick r:id="" action="ppaction://media"/>
          </p:cNvPr>
          <p:cNvPicPr>
            <a:picLocks noRot="1" noChangeAspect="1"/>
          </p:cNvPicPr>
          <p:nvPr>
            <a:wavAudioFile r:embed="rId1" name="~PP2650.WAV"/>
          </p:nvPr>
        </p:nvPicPr>
        <p:blipFill>
          <a:blip r:embed="rId6" cstate="print"/>
          <a:stretch>
            <a:fillRect/>
          </a:stretch>
        </p:blipFill>
        <p:spPr>
          <a:xfrm>
            <a:off x="8702675" y="6416675"/>
            <a:ext cx="304800" cy="304800"/>
          </a:xfrm>
          <a:prstGeom prst="rect">
            <a:avLst/>
          </a:prstGeom>
        </p:spPr>
      </p:pic>
    </p:spTree>
  </p:cSld>
  <p:clrMapOvr>
    <a:masterClrMapping/>
  </p:clrMapOvr>
  <p:transition spd="slow" advTm="11504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par>
                          <p:cTn id="7" fill="hold">
                            <p:stCondLst>
                              <p:cond delay="0"/>
                            </p:stCondLst>
                            <p:childTnLst>
                              <p:par>
                                <p:cTn id="8" presetID="24" presetClass="entr" presetSubtype="0" fill="hold" grpId="0" nodeType="afterEffect">
                                  <p:stCondLst>
                                    <p:cond delay="3000"/>
                                  </p:stCondLst>
                                  <p:childTnLst>
                                    <p:set>
                                      <p:cBhvr>
                                        <p:cTn id="9" dur="1" fill="hold">
                                          <p:stCondLst>
                                            <p:cond delay="0"/>
                                          </p:stCondLst>
                                        </p:cTn>
                                        <p:tgtEl>
                                          <p:spTgt spid="6"/>
                                        </p:tgtEl>
                                        <p:attrNameLst>
                                          <p:attrName>style.visibility</p:attrName>
                                        </p:attrNameLst>
                                      </p:cBhvr>
                                      <p:to>
                                        <p:strVal val="visible"/>
                                      </p:to>
                                    </p:set>
                                    <p:anim to="" calcmode="lin" valueType="num">
                                      <p:cBhvr>
                                        <p:cTn id="10" dur="1" fill="hold"/>
                                        <p:tgtEl>
                                          <p:spTgt spid="6"/>
                                        </p:tgtEl>
                                        <p:attrNameLst>
                                          <p:attrName/>
                                        </p:attrNameLst>
                                      </p:cBhvr>
                                    </p:anim>
                                  </p:childTnLst>
                                </p:cTn>
                              </p:par>
                            </p:childTnLst>
                          </p:cTn>
                        </p:par>
                        <p:par>
                          <p:cTn id="11" fill="hold">
                            <p:stCondLst>
                              <p:cond delay="3000"/>
                            </p:stCondLst>
                            <p:childTnLst>
                              <p:par>
                                <p:cTn id="12" presetID="10" presetClass="exit" presetSubtype="0" fill="hold" nodeType="afterEffect">
                                  <p:stCondLst>
                                    <p:cond delay="0"/>
                                  </p:stCondLst>
                                  <p:childTnLst>
                                    <p:animEffect transition="out" filter="fade">
                                      <p:cBhvr>
                                        <p:cTn id="13" dur="5000"/>
                                        <p:tgtEl>
                                          <p:spTgt spid="7"/>
                                        </p:tgtEl>
                                      </p:cBhvr>
                                    </p:animEffect>
                                    <p:set>
                                      <p:cBhvr>
                                        <p:cTn id="14" dur="1" fill="hold">
                                          <p:stCondLst>
                                            <p:cond delay="4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5" fill="hold" display="0">
                  <p:stCondLst>
                    <p:cond delay="indefinite"/>
                  </p:stCondLst>
                  <p:endCondLst>
                    <p:cond evt="onPrev" delay="0">
                      <p:tgtEl>
                        <p:sldTgt/>
                      </p:tgtEl>
                    </p:cond>
                    <p:cond evt="onStopAudio" delay="0">
                      <p:tgtEl>
                        <p:sldTgt/>
                      </p:tgtEl>
                    </p:cond>
                  </p:endCondLst>
                </p:cTn>
                <p:tgtEl>
                  <p:spTgt spid="12"/>
                </p:tgtEl>
              </p:cMediaNode>
            </p:audio>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http://www.directwallpaper.co.uk/images/pictures/holden/96049-(page-picture-large).jpg"/>
          <p:cNvPicPr>
            <a:picLocks noChangeAspect="1" noChangeArrowheads="1"/>
          </p:cNvPicPr>
          <p:nvPr/>
        </p:nvPicPr>
        <p:blipFill>
          <a:blip r:embed="rId4" cstate="print"/>
          <a:srcRect/>
          <a:stretch>
            <a:fillRect/>
          </a:stretch>
        </p:blipFill>
        <p:spPr bwMode="auto">
          <a:xfrm>
            <a:off x="0" y="0"/>
            <a:ext cx="9144000" cy="6858000"/>
          </a:xfrm>
          <a:prstGeom prst="rect">
            <a:avLst/>
          </a:prstGeom>
          <a:noFill/>
        </p:spPr>
      </p:pic>
      <p:sp>
        <p:nvSpPr>
          <p:cNvPr id="2" name="Title 1"/>
          <p:cNvSpPr>
            <a:spLocks noGrp="1"/>
          </p:cNvSpPr>
          <p:nvPr>
            <p:ph type="ctrTitle"/>
          </p:nvPr>
        </p:nvSpPr>
        <p:spPr>
          <a:xfrm>
            <a:off x="609600" y="53975"/>
            <a:ext cx="7772400" cy="1470025"/>
          </a:xfrm>
          <a:solidFill>
            <a:srgbClr val="AEF0E3"/>
          </a:solidFill>
        </p:spPr>
        <p:txBody>
          <a:bodyPr/>
          <a:lstStyle/>
          <a:p>
            <a:pPr eaLnBrk="1" fontAlgn="auto" hangingPunct="1">
              <a:spcAft>
                <a:spcPts val="0"/>
              </a:spcAft>
              <a:defRPr/>
            </a:pPr>
            <a:r>
              <a:rPr lang="en-US" dirty="0" smtClean="0">
                <a:solidFill>
                  <a:srgbClr val="663300"/>
                </a:solidFill>
                <a:latin typeface="Cambria" pitchFamily="18" charset="0"/>
              </a:rPr>
              <a:t>More than you Expect!</a:t>
            </a:r>
            <a:endParaRPr lang="en-US" dirty="0">
              <a:solidFill>
                <a:srgbClr val="663300"/>
              </a:solidFill>
              <a:latin typeface="Cambria" pitchFamily="18" charset="0"/>
            </a:endParaRPr>
          </a:p>
        </p:txBody>
      </p:sp>
      <p:sp>
        <p:nvSpPr>
          <p:cNvPr id="3" name="Content Placeholder 2"/>
          <p:cNvSpPr txBox="1">
            <a:spLocks/>
          </p:cNvSpPr>
          <p:nvPr/>
        </p:nvSpPr>
        <p:spPr>
          <a:xfrm>
            <a:off x="228600" y="1828800"/>
            <a:ext cx="8686800" cy="4800600"/>
          </a:xfrm>
          <a:prstGeom prst="rect">
            <a:avLst/>
          </a:prstGeom>
          <a:solidFill>
            <a:srgbClr val="AEF0E3"/>
          </a:solidFill>
        </p:spPr>
        <p:txBody>
          <a:bodyPr vert="horz" lIns="91440" tIns="45720" rIns="91440" bIns="45720" rtlCol="0">
            <a:normAutofit/>
          </a:bodyPr>
          <a:lstStyle/>
          <a:p>
            <a:r>
              <a:rPr lang="en-US" sz="3200" dirty="0" smtClean="0">
                <a:solidFill>
                  <a:srgbClr val="663300"/>
                </a:solidFill>
                <a:latin typeface="Cambria" pitchFamily="18" charset="0"/>
              </a:rPr>
              <a:t>Stereotypes </a:t>
            </a:r>
          </a:p>
          <a:p>
            <a:pPr lvl="1">
              <a:buSzPct val="85000"/>
              <a:buFont typeface="Arno Pro Smbd SmText" pitchFamily="18" charset="0"/>
              <a:buChar char="•"/>
            </a:pPr>
            <a:r>
              <a:rPr lang="en-US" sz="2400" dirty="0" smtClean="0">
                <a:solidFill>
                  <a:srgbClr val="663300"/>
                </a:solidFill>
                <a:latin typeface="Cambria" pitchFamily="18" charset="0"/>
              </a:rPr>
              <a:t>  Un-welcoming</a:t>
            </a:r>
          </a:p>
          <a:p>
            <a:pPr lvl="1">
              <a:buSzPct val="85000"/>
              <a:buFont typeface="Arno Pro Smbd SmText" pitchFamily="18" charset="0"/>
              <a:buChar char="•"/>
            </a:pPr>
            <a:r>
              <a:rPr lang="en-US" sz="2400" dirty="0" smtClean="0">
                <a:solidFill>
                  <a:srgbClr val="663300"/>
                </a:solidFill>
                <a:latin typeface="Cambria" pitchFamily="18" charset="0"/>
              </a:rPr>
              <a:t>  Un-helpful</a:t>
            </a:r>
          </a:p>
          <a:p>
            <a:pPr lvl="1">
              <a:buSzPct val="85000"/>
              <a:buFont typeface="Arno Pro Smbd SmText" pitchFamily="18" charset="0"/>
              <a:buChar char="•"/>
            </a:pPr>
            <a:r>
              <a:rPr lang="en-US" sz="2400" dirty="0" smtClean="0">
                <a:solidFill>
                  <a:srgbClr val="663300"/>
                </a:solidFill>
                <a:latin typeface="Cambria" pitchFamily="18" charset="0"/>
              </a:rPr>
              <a:t>  Un-friendly</a:t>
            </a:r>
          </a:p>
          <a:p>
            <a:pPr lvl="1">
              <a:buSzPct val="85000"/>
              <a:buFont typeface="Arno Pro Smbd SmText" pitchFamily="18" charset="0"/>
              <a:buChar char="•"/>
            </a:pPr>
            <a:r>
              <a:rPr lang="en-US" sz="2400" dirty="0" smtClean="0">
                <a:solidFill>
                  <a:srgbClr val="663300"/>
                </a:solidFill>
                <a:latin typeface="Cambria" pitchFamily="18" charset="0"/>
              </a:rPr>
              <a:t>  Intimidating</a:t>
            </a:r>
          </a:p>
          <a:p>
            <a:pPr lvl="2">
              <a:spcBef>
                <a:spcPct val="0"/>
              </a:spcBef>
            </a:pPr>
            <a:endParaRPr kumimoji="0" lang="en-US" sz="1200" b="0" i="0" u="none" strike="noStrike" kern="1200" cap="none" spc="0" normalizeH="0" baseline="0" noProof="0" dirty="0" smtClean="0">
              <a:ln>
                <a:noFill/>
              </a:ln>
              <a:solidFill>
                <a:srgbClr val="663300"/>
              </a:solidFill>
              <a:effectLst/>
              <a:uLnTx/>
              <a:uFillTx/>
              <a:latin typeface="Cambria" pitchFamily="18" charset="0"/>
            </a:endParaRPr>
          </a:p>
          <a:p>
            <a:pPr marL="274320" indent="-274320" fontAlgn="auto">
              <a:spcBef>
                <a:spcPct val="20000"/>
              </a:spcBef>
              <a:spcAft>
                <a:spcPts val="0"/>
              </a:spcAft>
              <a:buClr>
                <a:schemeClr val="accent3"/>
              </a:buClr>
              <a:buSzPct val="95000"/>
              <a:defRPr/>
            </a:pPr>
            <a:r>
              <a:rPr lang="en-US" sz="3200" dirty="0" smtClean="0">
                <a:solidFill>
                  <a:srgbClr val="663300"/>
                </a:solidFill>
                <a:latin typeface="Cambria" pitchFamily="18" charset="0"/>
              </a:rPr>
              <a:t>What we do</a:t>
            </a:r>
          </a:p>
          <a:p>
            <a:pPr marL="640080" lvl="1" indent="-246888" fontAlgn="auto">
              <a:spcBef>
                <a:spcPct val="20000"/>
              </a:spcBef>
              <a:spcAft>
                <a:spcPts val="0"/>
              </a:spcAft>
              <a:buClr>
                <a:srgbClr val="663300"/>
              </a:buClr>
              <a:buSzPct val="85000"/>
              <a:buFont typeface="Wingdings" pitchFamily="2" charset="2"/>
              <a:buChar char="§"/>
              <a:defRPr/>
            </a:pPr>
            <a:r>
              <a:rPr lang="en-US" sz="2400" dirty="0" smtClean="0">
                <a:solidFill>
                  <a:srgbClr val="663300"/>
                </a:solidFill>
                <a:latin typeface="Cambria" pitchFamily="18" charset="0"/>
              </a:rPr>
              <a:t>Greet the patrons</a:t>
            </a:r>
          </a:p>
          <a:p>
            <a:pPr marL="640080" lvl="1" indent="-246888" fontAlgn="auto">
              <a:spcBef>
                <a:spcPct val="20000"/>
              </a:spcBef>
              <a:spcAft>
                <a:spcPts val="0"/>
              </a:spcAft>
              <a:buClr>
                <a:srgbClr val="663300"/>
              </a:buClr>
              <a:buSzPct val="85000"/>
              <a:buFont typeface="Wingdings" pitchFamily="2" charset="2"/>
              <a:buChar char="§"/>
              <a:defRPr/>
            </a:pPr>
            <a:r>
              <a:rPr lang="en-US" sz="2400" dirty="0" smtClean="0">
                <a:solidFill>
                  <a:srgbClr val="663300"/>
                </a:solidFill>
                <a:latin typeface="Cambria" pitchFamily="18" charset="0"/>
              </a:rPr>
              <a:t>Blur Hierarchy/Embrace Flexibility</a:t>
            </a:r>
          </a:p>
          <a:p>
            <a:pPr marL="640080" lvl="1" indent="-246888" fontAlgn="auto">
              <a:spcBef>
                <a:spcPct val="20000"/>
              </a:spcBef>
              <a:spcAft>
                <a:spcPts val="0"/>
              </a:spcAft>
              <a:buClr>
                <a:srgbClr val="663300"/>
              </a:buClr>
              <a:buSzPct val="85000"/>
              <a:buFont typeface="Wingdings" pitchFamily="2" charset="2"/>
              <a:buChar char="§"/>
              <a:defRPr/>
            </a:pPr>
            <a:r>
              <a:rPr lang="en-US" sz="2400" dirty="0" smtClean="0">
                <a:solidFill>
                  <a:srgbClr val="663300"/>
                </a:solidFill>
                <a:latin typeface="Cambria" pitchFamily="18" charset="0"/>
              </a:rPr>
              <a:t>Recognize everyone’s abilities</a:t>
            </a:r>
          </a:p>
          <a:p>
            <a:pPr lvl="1">
              <a:spcBef>
                <a:spcPct val="20000"/>
              </a:spcBef>
            </a:pPr>
            <a:endParaRPr kumimoji="0" lang="en-US" sz="3200" b="0" i="0" u="none" strike="noStrike" kern="1200" cap="none" spc="0" normalizeH="0" baseline="0" noProof="0" dirty="0" smtClean="0">
              <a:ln>
                <a:noFill/>
              </a:ln>
              <a:solidFill>
                <a:srgbClr val="663300"/>
              </a:solidFill>
              <a:effectLst/>
              <a:uLnTx/>
              <a:uFillTx/>
              <a:latin typeface="Charlemagne Std" pitchFamily="50" charset="0"/>
            </a:endParaRPr>
          </a:p>
        </p:txBody>
      </p:sp>
      <p:pic>
        <p:nvPicPr>
          <p:cNvPr id="5" name="~PP263.WAV">
            <a:hlinkClick r:id="" action="ppaction://media"/>
          </p:cNvPr>
          <p:cNvPicPr>
            <a:picLocks noRot="1" noChangeAspect="1"/>
          </p:cNvPicPr>
          <p:nvPr>
            <a:wavAudioFile r:embed="rId1" name="~PP263.WAV"/>
          </p:nvPr>
        </p:nvPicPr>
        <p:blipFill>
          <a:blip r:embed="rId5" cstate="print"/>
          <a:stretch>
            <a:fillRect/>
          </a:stretch>
        </p:blipFill>
        <p:spPr>
          <a:xfrm>
            <a:off x="8702675" y="6416675"/>
            <a:ext cx="304800" cy="304800"/>
          </a:xfrm>
          <a:prstGeom prst="rect">
            <a:avLst/>
          </a:prstGeom>
        </p:spPr>
      </p:pic>
      <p:pic>
        <p:nvPicPr>
          <p:cNvPr id="6" name="Picture 5" descr="86091-Royalty-Free-RF-Clipart-Illustration-Of-A-Stern-Blond-Librarian-Woman-By-Piles-Of-Books.jpg"/>
          <p:cNvPicPr>
            <a:picLocks noChangeAspect="1"/>
          </p:cNvPicPr>
          <p:nvPr/>
        </p:nvPicPr>
        <p:blipFill>
          <a:blip r:embed="rId6" cstate="print"/>
          <a:stretch>
            <a:fillRect/>
          </a:stretch>
        </p:blipFill>
        <p:spPr>
          <a:xfrm>
            <a:off x="5334000" y="1905000"/>
            <a:ext cx="1131147" cy="1524000"/>
          </a:xfrm>
          <a:prstGeom prst="rect">
            <a:avLst/>
          </a:prstGeom>
        </p:spPr>
      </p:pic>
      <p:pic>
        <p:nvPicPr>
          <p:cNvPr id="7" name="Picture 6" descr="lbrarian.jpg"/>
          <p:cNvPicPr>
            <a:picLocks noChangeAspect="1"/>
          </p:cNvPicPr>
          <p:nvPr/>
        </p:nvPicPr>
        <p:blipFill>
          <a:blip r:embed="rId7" cstate="print"/>
          <a:stretch>
            <a:fillRect/>
          </a:stretch>
        </p:blipFill>
        <p:spPr>
          <a:xfrm>
            <a:off x="6629400" y="2362200"/>
            <a:ext cx="1219200" cy="1619250"/>
          </a:xfrm>
          <a:prstGeom prst="rect">
            <a:avLst/>
          </a:prstGeom>
        </p:spPr>
      </p:pic>
      <p:pic>
        <p:nvPicPr>
          <p:cNvPr id="8" name="Picture 7" descr="librarian2.jpg"/>
          <p:cNvPicPr>
            <a:picLocks noChangeAspect="1"/>
          </p:cNvPicPr>
          <p:nvPr/>
        </p:nvPicPr>
        <p:blipFill>
          <a:blip r:embed="rId8" cstate="print"/>
          <a:stretch>
            <a:fillRect/>
          </a:stretch>
        </p:blipFill>
        <p:spPr>
          <a:xfrm>
            <a:off x="7086600" y="4038600"/>
            <a:ext cx="1448953" cy="2438400"/>
          </a:xfrm>
          <a:prstGeom prst="rect">
            <a:avLst/>
          </a:prstGeom>
        </p:spPr>
      </p:pic>
    </p:spTree>
  </p:cSld>
  <p:clrMapOvr>
    <a:masterClrMapping/>
  </p:clrMapOvr>
  <p:transition spd="slow" advTm="11504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8" presetClass="entr" presetSubtype="16"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diamond(in)">
                                      <p:cBhvr>
                                        <p:cTn id="9" dur="5000"/>
                                        <p:tgtEl>
                                          <p:spTgt spid="6"/>
                                        </p:tgtEl>
                                      </p:cBhvr>
                                    </p:animEffect>
                                  </p:childTnLst>
                                </p:cTn>
                              </p:par>
                            </p:childTnLst>
                          </p:cTn>
                        </p:par>
                        <p:par>
                          <p:cTn id="10" fill="hold">
                            <p:stCondLst>
                              <p:cond delay="5000"/>
                            </p:stCondLst>
                            <p:childTnLst>
                              <p:par>
                                <p:cTn id="11" presetID="8" presetClass="entr" presetSubtype="16"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diamond(in)">
                                      <p:cBhvr>
                                        <p:cTn id="13" dur="5000"/>
                                        <p:tgtEl>
                                          <p:spTgt spid="7"/>
                                        </p:tgtEl>
                                      </p:cBhvr>
                                    </p:animEffect>
                                  </p:childTnLst>
                                </p:cTn>
                              </p:par>
                            </p:childTnLst>
                          </p:cTn>
                        </p:par>
                        <p:par>
                          <p:cTn id="14" fill="hold">
                            <p:stCondLst>
                              <p:cond delay="10000"/>
                            </p:stCondLst>
                            <p:childTnLst>
                              <p:par>
                                <p:cTn id="15" presetID="8" presetClass="entr" presetSubtype="16"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diamond(in)">
                                      <p:cBhvr>
                                        <p:cTn id="17" dur="5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8"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http://www.directwallpaper.co.uk/images/pictures/holden/96049-(page-picture-large).jpg"/>
          <p:cNvPicPr>
            <a:picLocks noChangeAspect="1" noChangeArrowheads="1"/>
          </p:cNvPicPr>
          <p:nvPr/>
        </p:nvPicPr>
        <p:blipFill>
          <a:blip r:embed="rId4" cstate="print"/>
          <a:srcRect/>
          <a:stretch>
            <a:fillRect/>
          </a:stretch>
        </p:blipFill>
        <p:spPr bwMode="auto">
          <a:xfrm>
            <a:off x="0" y="0"/>
            <a:ext cx="9144000" cy="6858000"/>
          </a:xfrm>
          <a:prstGeom prst="rect">
            <a:avLst/>
          </a:prstGeom>
          <a:noFill/>
        </p:spPr>
      </p:pic>
      <p:sp>
        <p:nvSpPr>
          <p:cNvPr id="37890" name="Title 1"/>
          <p:cNvSpPr>
            <a:spLocks noGrp="1"/>
          </p:cNvSpPr>
          <p:nvPr>
            <p:ph type="title"/>
          </p:nvPr>
        </p:nvSpPr>
        <p:spPr>
          <a:solidFill>
            <a:srgbClr val="AEF0E3"/>
          </a:solidFill>
        </p:spPr>
        <p:txBody>
          <a:bodyPr/>
          <a:lstStyle/>
          <a:p>
            <a:pPr eaLnBrk="1" hangingPunct="1"/>
            <a:r>
              <a:rPr lang="en-US" dirty="0" smtClean="0">
                <a:solidFill>
                  <a:srgbClr val="663300"/>
                </a:solidFill>
                <a:latin typeface="Cambria" pitchFamily="18" charset="0"/>
              </a:rPr>
              <a:t>Ideas driven by Staff</a:t>
            </a:r>
          </a:p>
        </p:txBody>
      </p:sp>
      <p:sp>
        <p:nvSpPr>
          <p:cNvPr id="3" name="Content Placeholder 2"/>
          <p:cNvSpPr>
            <a:spLocks noGrp="1"/>
          </p:cNvSpPr>
          <p:nvPr>
            <p:ph idx="1"/>
          </p:nvPr>
        </p:nvSpPr>
        <p:spPr>
          <a:xfrm>
            <a:off x="152400" y="1752600"/>
            <a:ext cx="8839200" cy="4724399"/>
          </a:xfrm>
          <a:solidFill>
            <a:srgbClr val="AEF0E3"/>
          </a:solidFill>
        </p:spPr>
        <p:txBody>
          <a:bodyPr>
            <a:normAutofit/>
          </a:bodyPr>
          <a:lstStyle/>
          <a:p>
            <a:pPr eaLnBrk="1" hangingPunct="1">
              <a:buSzPct val="85000"/>
              <a:buFont typeface="Wingdings" pitchFamily="2" charset="2"/>
              <a:buChar char="§"/>
            </a:pPr>
            <a:r>
              <a:rPr lang="en-US" dirty="0" smtClean="0">
                <a:solidFill>
                  <a:srgbClr val="663300"/>
                </a:solidFill>
                <a:latin typeface="Cambria" pitchFamily="18" charset="0"/>
              </a:rPr>
              <a:t>Read dating</a:t>
            </a:r>
          </a:p>
          <a:p>
            <a:pPr eaLnBrk="1" hangingPunct="1">
              <a:buSzPct val="85000"/>
              <a:buFont typeface="Wingdings" pitchFamily="2" charset="2"/>
              <a:buChar char="§"/>
            </a:pPr>
            <a:r>
              <a:rPr lang="en-US" dirty="0" smtClean="0">
                <a:solidFill>
                  <a:srgbClr val="663300"/>
                </a:solidFill>
                <a:latin typeface="Cambria" pitchFamily="18" charset="0"/>
              </a:rPr>
              <a:t>Dewey &amp; Dot’s Wrap N Roll</a:t>
            </a:r>
          </a:p>
          <a:p>
            <a:pPr eaLnBrk="1" hangingPunct="1">
              <a:buSzPct val="85000"/>
              <a:buFont typeface="Wingdings" pitchFamily="2" charset="2"/>
              <a:buChar char="§"/>
            </a:pPr>
            <a:r>
              <a:rPr lang="en-US" dirty="0" smtClean="0">
                <a:solidFill>
                  <a:srgbClr val="663300"/>
                </a:solidFill>
                <a:latin typeface="Cambria" pitchFamily="18" charset="0"/>
              </a:rPr>
              <a:t>Author programs</a:t>
            </a:r>
          </a:p>
          <a:p>
            <a:pPr eaLnBrk="1" hangingPunct="1">
              <a:buSzPct val="85000"/>
              <a:buFont typeface="Wingdings" pitchFamily="2" charset="2"/>
              <a:buChar char="§"/>
            </a:pPr>
            <a:r>
              <a:rPr lang="en-US" dirty="0" smtClean="0">
                <a:solidFill>
                  <a:srgbClr val="663300"/>
                </a:solidFill>
                <a:latin typeface="Cambria" pitchFamily="18" charset="0"/>
              </a:rPr>
              <a:t>Sit Together And Read w/ Dogs (STARS w/ Dogs)</a:t>
            </a:r>
          </a:p>
          <a:p>
            <a:pPr eaLnBrk="1" hangingPunct="1">
              <a:buSzPct val="85000"/>
              <a:buFont typeface="Wingdings" pitchFamily="2" charset="2"/>
              <a:buChar char="§"/>
            </a:pPr>
            <a:r>
              <a:rPr lang="en-US" dirty="0" smtClean="0">
                <a:solidFill>
                  <a:srgbClr val="663300"/>
                </a:solidFill>
                <a:latin typeface="Cambria" pitchFamily="18" charset="0"/>
              </a:rPr>
              <a:t>Movie discussions</a:t>
            </a:r>
          </a:p>
          <a:p>
            <a:pPr eaLnBrk="1" hangingPunct="1">
              <a:buSzPct val="85000"/>
              <a:buFont typeface="Wingdings" pitchFamily="2" charset="2"/>
              <a:buChar char="§"/>
            </a:pPr>
            <a:r>
              <a:rPr lang="en-US" dirty="0" smtClean="0">
                <a:solidFill>
                  <a:srgbClr val="663300"/>
                </a:solidFill>
                <a:latin typeface="Cambria" pitchFamily="18" charset="0"/>
              </a:rPr>
              <a:t>Staff Association Events</a:t>
            </a:r>
          </a:p>
          <a:p>
            <a:pPr eaLnBrk="1" hangingPunct="1">
              <a:buSzPct val="85000"/>
              <a:buFont typeface="Wingdings" pitchFamily="2" charset="2"/>
              <a:buChar char="§"/>
            </a:pPr>
            <a:r>
              <a:rPr lang="en-US" dirty="0" smtClean="0">
                <a:solidFill>
                  <a:srgbClr val="663300"/>
                </a:solidFill>
                <a:latin typeface="Cambria" pitchFamily="18" charset="0"/>
              </a:rPr>
              <a:t>No to Yes Log</a:t>
            </a:r>
          </a:p>
          <a:p>
            <a:pPr>
              <a:buSzPct val="85000"/>
              <a:buNone/>
            </a:pPr>
            <a:endParaRPr lang="en-US" dirty="0" smtClean="0">
              <a:solidFill>
                <a:srgbClr val="663300"/>
              </a:solidFill>
              <a:latin typeface="Cambria" pitchFamily="18" charset="0"/>
            </a:endParaRPr>
          </a:p>
          <a:p>
            <a:pPr eaLnBrk="1" hangingPunct="1">
              <a:buSzPct val="85000"/>
              <a:buFont typeface="Wingdings" pitchFamily="2" charset="2"/>
              <a:buChar char="§"/>
            </a:pPr>
            <a:endParaRPr lang="en-US" dirty="0" smtClean="0">
              <a:solidFill>
                <a:srgbClr val="663300"/>
              </a:solidFill>
              <a:latin typeface="Cambria" pitchFamily="18" charset="0"/>
            </a:endParaRPr>
          </a:p>
          <a:p>
            <a:pPr eaLnBrk="1" hangingPunct="1">
              <a:buSzPct val="85000"/>
              <a:buFont typeface="Wingdings" pitchFamily="2" charset="2"/>
              <a:buChar char="§"/>
            </a:pPr>
            <a:endParaRPr lang="en-US" dirty="0" smtClean="0">
              <a:solidFill>
                <a:srgbClr val="663300"/>
              </a:solidFill>
              <a:latin typeface="Cambria" pitchFamily="18" charset="0"/>
            </a:endParaRPr>
          </a:p>
        </p:txBody>
      </p:sp>
      <p:pic>
        <p:nvPicPr>
          <p:cNvPr id="5" name="~PP2961.WAV">
            <a:hlinkClick r:id="" action="ppaction://media"/>
          </p:cNvPr>
          <p:cNvPicPr>
            <a:picLocks noRot="1" noChangeAspect="1"/>
          </p:cNvPicPr>
          <p:nvPr>
            <a:wavAudioFile r:embed="rId1" name="~PP2961.WAV"/>
          </p:nvPr>
        </p:nvPicPr>
        <p:blipFill>
          <a:blip r:embed="rId5" cstate="print"/>
          <a:stretch>
            <a:fillRect/>
          </a:stretch>
        </p:blipFill>
        <p:spPr>
          <a:xfrm>
            <a:off x="8702675" y="6416675"/>
            <a:ext cx="304800" cy="304800"/>
          </a:xfrm>
          <a:prstGeom prst="rect">
            <a:avLst/>
          </a:prstGeom>
        </p:spPr>
      </p:pic>
    </p:spTree>
  </p:cSld>
  <p:clrMapOvr>
    <a:masterClrMapping/>
  </p:clrMapOvr>
  <p:transition spd="slow" advTm="11504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http://www.directwallpaper.co.uk/images/pictures/holden/96049-(page-picture-large).jpg"/>
          <p:cNvPicPr>
            <a:picLocks noChangeAspect="1" noChangeArrowheads="1"/>
          </p:cNvPicPr>
          <p:nvPr/>
        </p:nvPicPr>
        <p:blipFill>
          <a:blip r:embed="rId4" cstate="print"/>
          <a:srcRect/>
          <a:stretch>
            <a:fillRect/>
          </a:stretch>
        </p:blipFill>
        <p:spPr bwMode="auto">
          <a:xfrm>
            <a:off x="0" y="0"/>
            <a:ext cx="9144000" cy="6858000"/>
          </a:xfrm>
          <a:prstGeom prst="rect">
            <a:avLst/>
          </a:prstGeom>
          <a:noFill/>
        </p:spPr>
      </p:pic>
      <p:sp>
        <p:nvSpPr>
          <p:cNvPr id="9218" name="Title 1"/>
          <p:cNvSpPr>
            <a:spLocks noGrp="1"/>
          </p:cNvSpPr>
          <p:nvPr>
            <p:ph type="title"/>
          </p:nvPr>
        </p:nvSpPr>
        <p:spPr>
          <a:xfrm>
            <a:off x="228600" y="228600"/>
            <a:ext cx="8686800" cy="1981200"/>
          </a:xfrm>
          <a:solidFill>
            <a:srgbClr val="AEF0E3"/>
          </a:solidFill>
        </p:spPr>
        <p:txBody>
          <a:bodyPr>
            <a:normAutofit/>
          </a:bodyPr>
          <a:lstStyle/>
          <a:p>
            <a:pPr eaLnBrk="1" hangingPunct="1"/>
            <a:r>
              <a:rPr lang="en-US" dirty="0" smtClean="0">
                <a:solidFill>
                  <a:srgbClr val="663300"/>
                </a:solidFill>
                <a:latin typeface="Cambria" pitchFamily="18" charset="0"/>
              </a:rPr>
              <a:t>Re-defining our role in our community</a:t>
            </a:r>
          </a:p>
        </p:txBody>
      </p:sp>
      <p:sp>
        <p:nvSpPr>
          <p:cNvPr id="9219" name="Content Placeholder 2"/>
          <p:cNvSpPr>
            <a:spLocks noGrp="1"/>
          </p:cNvSpPr>
          <p:nvPr>
            <p:ph idx="1"/>
          </p:nvPr>
        </p:nvSpPr>
        <p:spPr>
          <a:xfrm>
            <a:off x="533400" y="2438400"/>
            <a:ext cx="7924800" cy="4267200"/>
          </a:xfrm>
          <a:solidFill>
            <a:srgbClr val="AEF0E3"/>
          </a:solidFill>
        </p:spPr>
        <p:txBody>
          <a:bodyPr>
            <a:normAutofit fontScale="92500" lnSpcReduction="20000"/>
          </a:bodyPr>
          <a:lstStyle/>
          <a:p>
            <a:pPr eaLnBrk="1" hangingPunct="1">
              <a:buFont typeface="Wingdings 2" pitchFamily="18" charset="2"/>
              <a:buNone/>
            </a:pPr>
            <a:r>
              <a:rPr lang="en-US" b="1" dirty="0" smtClean="0">
                <a:solidFill>
                  <a:srgbClr val="663300"/>
                </a:solidFill>
                <a:latin typeface="Cambria" pitchFamily="18" charset="0"/>
              </a:rPr>
              <a:t>Old - Mission Statement</a:t>
            </a:r>
          </a:p>
          <a:p>
            <a:pPr eaLnBrk="1" hangingPunct="1">
              <a:buFont typeface="Wingdings 2" pitchFamily="18" charset="2"/>
              <a:buNone/>
            </a:pPr>
            <a:r>
              <a:rPr lang="en-US" dirty="0" smtClean="0">
                <a:solidFill>
                  <a:srgbClr val="663300"/>
                </a:solidFill>
                <a:latin typeface="Cambria" pitchFamily="18" charset="0"/>
              </a:rPr>
              <a:t>To provide all residents of the library community with reliable information which meets their needs and interests, as well as to provide materials for leisurely and recreational pursuits. The Library shall seek to identify with community needs, to provide services and cooperate with organizations, agencies and institutions which shall enable the library to provide an efficient center for personal enrichment.</a:t>
            </a:r>
          </a:p>
        </p:txBody>
      </p:sp>
      <p:pic>
        <p:nvPicPr>
          <p:cNvPr id="6" name="~PP3817.WAV">
            <a:hlinkClick r:id="" action="ppaction://media"/>
          </p:cNvPr>
          <p:cNvPicPr>
            <a:picLocks noRot="1" noChangeAspect="1"/>
          </p:cNvPicPr>
          <p:nvPr>
            <a:wavAudioFile r:embed="rId1" name="~PP3817.WAV"/>
          </p:nvPr>
        </p:nvPicPr>
        <p:blipFill>
          <a:blip r:embed="rId5" cstate="print"/>
          <a:stretch>
            <a:fillRect/>
          </a:stretch>
        </p:blipFill>
        <p:spPr>
          <a:xfrm>
            <a:off x="8702675" y="6416675"/>
            <a:ext cx="304800" cy="304800"/>
          </a:xfrm>
          <a:prstGeom prst="rect">
            <a:avLst/>
          </a:prstGeom>
        </p:spPr>
      </p:pic>
    </p:spTree>
  </p:cSld>
  <p:clrMapOvr>
    <a:masterClrMapping/>
  </p:clrMapOvr>
  <p:transition spd="slow" advTm="11504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http://www.directwallpaper.co.uk/images/pictures/holden/96049-(page-picture-large).jpg"/>
          <p:cNvPicPr>
            <a:picLocks noChangeAspect="1" noChangeArrowheads="1"/>
          </p:cNvPicPr>
          <p:nvPr/>
        </p:nvPicPr>
        <p:blipFill>
          <a:blip r:embed="rId4" cstate="print"/>
          <a:srcRect/>
          <a:stretch>
            <a:fillRect/>
          </a:stretch>
        </p:blipFill>
        <p:spPr bwMode="auto">
          <a:xfrm>
            <a:off x="0" y="0"/>
            <a:ext cx="9144000" cy="6858000"/>
          </a:xfrm>
          <a:prstGeom prst="rect">
            <a:avLst/>
          </a:prstGeom>
          <a:noFill/>
        </p:spPr>
      </p:pic>
      <p:sp>
        <p:nvSpPr>
          <p:cNvPr id="10243" name="Content Placeholder 2"/>
          <p:cNvSpPr>
            <a:spLocks noGrp="1"/>
          </p:cNvSpPr>
          <p:nvPr>
            <p:ph idx="1"/>
          </p:nvPr>
        </p:nvSpPr>
        <p:spPr>
          <a:xfrm>
            <a:off x="228600" y="2590800"/>
            <a:ext cx="8763000" cy="3733800"/>
          </a:xfrm>
          <a:solidFill>
            <a:srgbClr val="AEF0E3"/>
          </a:solidFill>
        </p:spPr>
        <p:txBody>
          <a:bodyPr>
            <a:normAutofit fontScale="92500" lnSpcReduction="10000"/>
          </a:bodyPr>
          <a:lstStyle/>
          <a:p>
            <a:pPr eaLnBrk="1" hangingPunct="1">
              <a:buFont typeface="Wingdings 2" pitchFamily="18" charset="2"/>
              <a:buNone/>
            </a:pPr>
            <a:r>
              <a:rPr lang="en-US" b="1" dirty="0" smtClean="0">
                <a:solidFill>
                  <a:srgbClr val="663300"/>
                </a:solidFill>
                <a:latin typeface="Cambria" pitchFamily="18" charset="0"/>
              </a:rPr>
              <a:t>New - Library Mission Statement</a:t>
            </a:r>
            <a:endParaRPr lang="en-US" dirty="0" smtClean="0">
              <a:solidFill>
                <a:srgbClr val="663300"/>
              </a:solidFill>
              <a:latin typeface="Cambria" pitchFamily="18" charset="0"/>
            </a:endParaRPr>
          </a:p>
          <a:p>
            <a:pPr eaLnBrk="1" hangingPunct="1"/>
            <a:endParaRPr lang="en-US" dirty="0" smtClean="0">
              <a:solidFill>
                <a:srgbClr val="663300"/>
              </a:solidFill>
              <a:latin typeface="Cambria" pitchFamily="18" charset="0"/>
            </a:endParaRPr>
          </a:p>
          <a:p>
            <a:pPr eaLnBrk="1" hangingPunct="1">
              <a:buFont typeface="Wingdings 2" pitchFamily="18" charset="2"/>
              <a:buNone/>
            </a:pPr>
            <a:r>
              <a:rPr lang="en-US" dirty="0" smtClean="0">
                <a:solidFill>
                  <a:srgbClr val="663300"/>
                </a:solidFill>
                <a:latin typeface="Cambria" pitchFamily="18" charset="0"/>
              </a:rPr>
              <a:t>Glen Carbon Centennial Library is </a:t>
            </a:r>
            <a:r>
              <a:rPr lang="en-US" b="1" dirty="0" smtClean="0">
                <a:solidFill>
                  <a:srgbClr val="663300"/>
                </a:solidFill>
                <a:latin typeface="Cambria" pitchFamily="18" charset="0"/>
              </a:rPr>
              <a:t>nationally recognized</a:t>
            </a:r>
            <a:r>
              <a:rPr lang="en-US" dirty="0" smtClean="0">
                <a:solidFill>
                  <a:srgbClr val="663300"/>
                </a:solidFill>
                <a:latin typeface="Cambria" pitchFamily="18" charset="0"/>
              </a:rPr>
              <a:t> for anticipating and meeting the needs of the community with </a:t>
            </a:r>
            <a:r>
              <a:rPr lang="en-US" b="1" dirty="0" smtClean="0">
                <a:solidFill>
                  <a:srgbClr val="663300"/>
                </a:solidFill>
                <a:latin typeface="Cambria" pitchFamily="18" charset="0"/>
              </a:rPr>
              <a:t>innovative programs</a:t>
            </a:r>
            <a:r>
              <a:rPr lang="en-US" dirty="0" smtClean="0">
                <a:solidFill>
                  <a:srgbClr val="663300"/>
                </a:solidFill>
                <a:latin typeface="Cambria" pitchFamily="18" charset="0"/>
              </a:rPr>
              <a:t>, </a:t>
            </a:r>
            <a:r>
              <a:rPr lang="en-US" b="1" dirty="0" smtClean="0">
                <a:solidFill>
                  <a:srgbClr val="663300"/>
                </a:solidFill>
                <a:latin typeface="Cambria" pitchFamily="18" charset="0"/>
              </a:rPr>
              <a:t>strong community partnerships</a:t>
            </a:r>
            <a:r>
              <a:rPr lang="en-US" dirty="0" smtClean="0">
                <a:solidFill>
                  <a:srgbClr val="663300"/>
                </a:solidFill>
                <a:latin typeface="Cambria" pitchFamily="18" charset="0"/>
              </a:rPr>
              <a:t>, and a staff committed to </a:t>
            </a:r>
            <a:r>
              <a:rPr lang="en-US" b="1" dirty="0" smtClean="0">
                <a:solidFill>
                  <a:srgbClr val="663300"/>
                </a:solidFill>
                <a:latin typeface="Cambria" pitchFamily="18" charset="0"/>
              </a:rPr>
              <a:t>excellence</a:t>
            </a:r>
            <a:r>
              <a:rPr lang="en-US" dirty="0" smtClean="0">
                <a:solidFill>
                  <a:srgbClr val="663300"/>
                </a:solidFill>
                <a:latin typeface="Cambria" pitchFamily="18" charset="0"/>
              </a:rPr>
              <a:t> and </a:t>
            </a:r>
            <a:r>
              <a:rPr lang="en-US" b="1" dirty="0" smtClean="0">
                <a:solidFill>
                  <a:srgbClr val="663300"/>
                </a:solidFill>
                <a:latin typeface="Cambria" pitchFamily="18" charset="0"/>
              </a:rPr>
              <a:t>personal service</a:t>
            </a:r>
            <a:r>
              <a:rPr lang="en-US" dirty="0" smtClean="0">
                <a:solidFill>
                  <a:srgbClr val="663300"/>
                </a:solidFill>
                <a:latin typeface="Cambria" pitchFamily="18" charset="0"/>
              </a:rPr>
              <a:t>.</a:t>
            </a:r>
          </a:p>
          <a:p>
            <a:pPr eaLnBrk="1" hangingPunct="1">
              <a:buFont typeface="Wingdings 2" pitchFamily="18" charset="2"/>
              <a:buNone/>
            </a:pPr>
            <a:endParaRPr lang="en-US" dirty="0" smtClean="0"/>
          </a:p>
        </p:txBody>
      </p:sp>
      <p:sp>
        <p:nvSpPr>
          <p:cNvPr id="6" name="Title 1"/>
          <p:cNvSpPr>
            <a:spLocks noGrp="1"/>
          </p:cNvSpPr>
          <p:nvPr>
            <p:ph type="title"/>
          </p:nvPr>
        </p:nvSpPr>
        <p:spPr>
          <a:xfrm>
            <a:off x="228600" y="274638"/>
            <a:ext cx="8610600" cy="1782762"/>
          </a:xfrm>
          <a:solidFill>
            <a:srgbClr val="AEF0E3"/>
          </a:solidFill>
        </p:spPr>
        <p:txBody>
          <a:bodyPr>
            <a:normAutofit/>
          </a:bodyPr>
          <a:lstStyle/>
          <a:p>
            <a:pPr eaLnBrk="1" hangingPunct="1"/>
            <a:r>
              <a:rPr lang="en-US" dirty="0" smtClean="0">
                <a:solidFill>
                  <a:srgbClr val="663300"/>
                </a:solidFill>
                <a:latin typeface="Cambria" pitchFamily="18" charset="0"/>
              </a:rPr>
              <a:t>Re-defining our role in our community</a:t>
            </a:r>
          </a:p>
        </p:txBody>
      </p:sp>
      <p:pic>
        <p:nvPicPr>
          <p:cNvPr id="5" name="~PP2486.WAV">
            <a:hlinkClick r:id="" action="ppaction://media"/>
          </p:cNvPr>
          <p:cNvPicPr>
            <a:picLocks noRot="1" noChangeAspect="1"/>
          </p:cNvPicPr>
          <p:nvPr>
            <a:wavAudioFile r:embed="rId1" name="~PP2486.WAV"/>
          </p:nvPr>
        </p:nvPicPr>
        <p:blipFill>
          <a:blip r:embed="rId5" cstate="print"/>
          <a:stretch>
            <a:fillRect/>
          </a:stretch>
        </p:blipFill>
        <p:spPr>
          <a:xfrm>
            <a:off x="8702675" y="6416675"/>
            <a:ext cx="304800" cy="304800"/>
          </a:xfrm>
          <a:prstGeom prst="rect">
            <a:avLst/>
          </a:prstGeom>
        </p:spPr>
      </p:pic>
    </p:spTree>
  </p:cSld>
  <p:clrMapOvr>
    <a:masterClrMapping/>
  </p:clrMapOvr>
  <p:transition spd="slow" advTm="11504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0" name="Picture 4" descr="http://www.directwallpaper.co.uk/images/pictures/holden/96049-(page-picture-large).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7" name="Rectangle 6"/>
          <p:cNvSpPr/>
          <p:nvPr/>
        </p:nvSpPr>
        <p:spPr>
          <a:xfrm>
            <a:off x="0" y="2057400"/>
            <a:ext cx="9144000" cy="2590800"/>
          </a:xfrm>
          <a:prstGeom prst="rect">
            <a:avLst/>
          </a:prstGeom>
          <a:solidFill>
            <a:srgbClr val="AEF0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a:off x="0" y="2286000"/>
            <a:ext cx="9144000" cy="2015936"/>
          </a:xfrm>
          <a:prstGeom prst="rect">
            <a:avLst/>
          </a:prstGeom>
          <a:noFill/>
        </p:spPr>
        <p:txBody>
          <a:bodyPr wrap="square" lIns="91440" tIns="45720" rIns="91440" bIns="45720">
            <a:spAutoFit/>
          </a:bodyPr>
          <a:lstStyle/>
          <a:p>
            <a:pPr algn="ctr"/>
            <a:r>
              <a:rPr lang="en-US" sz="5500" b="1" cap="none" spc="0" dirty="0" smtClean="0">
                <a:ln w="12700">
                  <a:solidFill>
                    <a:srgbClr val="A89F86"/>
                  </a:solidFill>
                  <a:prstDash val="solid"/>
                </a:ln>
                <a:solidFill>
                  <a:srgbClr val="544A32"/>
                </a:solidFill>
                <a:effectLst>
                  <a:outerShdw blurRad="41275" dist="20320" dir="1800000" algn="tl" rotWithShape="0">
                    <a:srgbClr val="000000">
                      <a:alpha val="40000"/>
                    </a:srgbClr>
                  </a:outerShdw>
                </a:effectLst>
                <a:latin typeface="Bernard MT Condensed" pitchFamily="18" charset="0"/>
              </a:rPr>
              <a:t>C</a:t>
            </a:r>
            <a:r>
              <a:rPr lang="en-US" sz="3500" b="1" cap="none" spc="0" dirty="0" smtClean="0">
                <a:ln w="12700">
                  <a:solidFill>
                    <a:srgbClr val="A89F86"/>
                  </a:solidFill>
                  <a:prstDash val="solid"/>
                </a:ln>
                <a:solidFill>
                  <a:srgbClr val="544A32"/>
                </a:solidFill>
                <a:effectLst>
                  <a:outerShdw blurRad="41275" dist="20320" dir="1800000" algn="tl" rotWithShape="0">
                    <a:srgbClr val="000000">
                      <a:alpha val="40000"/>
                    </a:srgbClr>
                  </a:outerShdw>
                </a:effectLst>
                <a:latin typeface="Bernard MT Condensed" pitchFamily="18" charset="0"/>
              </a:rPr>
              <a:t>reativity in developing services and </a:t>
            </a:r>
          </a:p>
          <a:p>
            <a:pPr algn="ctr"/>
            <a:r>
              <a:rPr lang="en-US" sz="3500" b="1" dirty="0">
                <a:ln w="12700">
                  <a:solidFill>
                    <a:srgbClr val="A89F86"/>
                  </a:solidFill>
                  <a:prstDash val="solid"/>
                </a:ln>
                <a:solidFill>
                  <a:srgbClr val="544A32"/>
                </a:solidFill>
                <a:effectLst>
                  <a:outerShdw blurRad="41275" dist="20320" dir="1800000" algn="tl" rotWithShape="0">
                    <a:srgbClr val="000000">
                      <a:alpha val="40000"/>
                    </a:srgbClr>
                  </a:outerShdw>
                </a:effectLst>
                <a:latin typeface="Bernard MT Condensed" pitchFamily="18" charset="0"/>
              </a:rPr>
              <a:t>p</a:t>
            </a:r>
            <a:r>
              <a:rPr lang="en-US" sz="3500" b="1" dirty="0" smtClean="0">
                <a:ln w="12700">
                  <a:solidFill>
                    <a:srgbClr val="A89F86"/>
                  </a:solidFill>
                  <a:prstDash val="solid"/>
                </a:ln>
                <a:solidFill>
                  <a:srgbClr val="544A32"/>
                </a:solidFill>
                <a:effectLst>
                  <a:outerShdw blurRad="41275" dist="20320" dir="1800000" algn="tl" rotWithShape="0">
                    <a:srgbClr val="000000">
                      <a:alpha val="40000"/>
                    </a:srgbClr>
                  </a:outerShdw>
                </a:effectLst>
                <a:latin typeface="Bernard MT Condensed" pitchFamily="18" charset="0"/>
              </a:rPr>
              <a:t>rograms that can be replicated by other libraries </a:t>
            </a:r>
          </a:p>
          <a:p>
            <a:pPr algn="ctr"/>
            <a:r>
              <a:rPr lang="en-US" sz="3500" b="1" dirty="0">
                <a:ln w="12700">
                  <a:solidFill>
                    <a:srgbClr val="A89F86"/>
                  </a:solidFill>
                  <a:prstDash val="solid"/>
                </a:ln>
                <a:solidFill>
                  <a:srgbClr val="544A32"/>
                </a:solidFill>
                <a:effectLst>
                  <a:outerShdw blurRad="41275" dist="20320" dir="1800000" algn="tl" rotWithShape="0">
                    <a:srgbClr val="000000">
                      <a:alpha val="40000"/>
                    </a:srgbClr>
                  </a:outerShdw>
                </a:effectLst>
                <a:latin typeface="Bernard MT Condensed" pitchFamily="18" charset="0"/>
              </a:rPr>
              <a:t>i</a:t>
            </a:r>
            <a:r>
              <a:rPr lang="en-US" sz="3500" b="1" cap="none" spc="0" dirty="0" smtClean="0">
                <a:ln w="12700">
                  <a:solidFill>
                    <a:srgbClr val="A89F86"/>
                  </a:solidFill>
                  <a:prstDash val="solid"/>
                </a:ln>
                <a:solidFill>
                  <a:srgbClr val="544A32"/>
                </a:solidFill>
                <a:effectLst>
                  <a:outerShdw blurRad="41275" dist="20320" dir="1800000" algn="tl" rotWithShape="0">
                    <a:srgbClr val="000000">
                      <a:alpha val="40000"/>
                    </a:srgbClr>
                  </a:outerShdw>
                </a:effectLst>
                <a:latin typeface="Bernard MT Condensed" pitchFamily="18" charset="0"/>
              </a:rPr>
              <a:t>ncluding outreach to special populations</a:t>
            </a:r>
          </a:p>
        </p:txBody>
      </p:sp>
    </p:spTree>
  </p:cSld>
  <p:clrMapOvr>
    <a:masterClrMapping/>
  </p:clrMapOvr>
  <p:transition spd="slow" advTm="20141"/>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09800" y="533400"/>
            <a:ext cx="4876800" cy="5786199"/>
          </a:xfrm>
          <a:prstGeom prst="rect">
            <a:avLst/>
          </a:prstGeom>
          <a:noFill/>
        </p:spPr>
        <p:txBody>
          <a:bodyPr wrap="square" rtlCol="0">
            <a:spAutoFit/>
          </a:bodyPr>
          <a:lstStyle/>
          <a:p>
            <a:pPr algn="ctr">
              <a:lnSpc>
                <a:spcPct val="200000"/>
              </a:lnSpc>
            </a:pPr>
            <a:endParaRPr lang="en-US" sz="2200" dirty="0" smtClean="0">
              <a:solidFill>
                <a:srgbClr val="544A32"/>
              </a:solidFill>
              <a:latin typeface="Bernard MT Condensed" pitchFamily="18" charset="0"/>
            </a:endParaRPr>
          </a:p>
          <a:p>
            <a:pPr algn="ctr">
              <a:lnSpc>
                <a:spcPct val="200000"/>
              </a:lnSpc>
            </a:pPr>
            <a:r>
              <a:rPr lang="en-US" sz="2200" dirty="0" smtClean="0">
                <a:solidFill>
                  <a:srgbClr val="544A32"/>
                </a:solidFill>
                <a:latin typeface="Bernard MT Condensed" pitchFamily="18" charset="0"/>
              </a:rPr>
              <a:t>Amnesty Week </a:t>
            </a:r>
          </a:p>
          <a:p>
            <a:pPr algn="ctr">
              <a:lnSpc>
                <a:spcPct val="200000"/>
              </a:lnSpc>
            </a:pPr>
            <a:r>
              <a:rPr lang="en-US" sz="2200" dirty="0" smtClean="0">
                <a:solidFill>
                  <a:srgbClr val="544A32"/>
                </a:solidFill>
                <a:latin typeface="Bernard MT Condensed" pitchFamily="18" charset="0"/>
              </a:rPr>
              <a:t>Book Club Kits</a:t>
            </a:r>
          </a:p>
          <a:p>
            <a:pPr algn="ctr">
              <a:lnSpc>
                <a:spcPct val="200000"/>
              </a:lnSpc>
            </a:pPr>
            <a:r>
              <a:rPr lang="en-US" sz="2200" dirty="0" smtClean="0">
                <a:solidFill>
                  <a:srgbClr val="544A32"/>
                </a:solidFill>
                <a:latin typeface="Bernard MT Condensed" pitchFamily="18" charset="0"/>
              </a:rPr>
              <a:t>Adopt-A-Platoon</a:t>
            </a:r>
          </a:p>
          <a:p>
            <a:pPr algn="ctr">
              <a:lnSpc>
                <a:spcPct val="200000"/>
              </a:lnSpc>
            </a:pPr>
            <a:r>
              <a:rPr lang="en-US" sz="2200" dirty="0" smtClean="0">
                <a:solidFill>
                  <a:srgbClr val="544A32"/>
                </a:solidFill>
                <a:latin typeface="Bernard MT Condensed" pitchFamily="18" charset="0"/>
              </a:rPr>
              <a:t>Gotcha Staff Awards</a:t>
            </a:r>
          </a:p>
          <a:p>
            <a:pPr algn="ctr">
              <a:lnSpc>
                <a:spcPct val="200000"/>
              </a:lnSpc>
            </a:pPr>
            <a:endParaRPr lang="en-US" sz="2200" dirty="0" smtClean="0">
              <a:solidFill>
                <a:srgbClr val="544A32"/>
              </a:solidFill>
              <a:latin typeface="Bernard MT Condensed" pitchFamily="18" charset="0"/>
            </a:endParaRPr>
          </a:p>
          <a:p>
            <a:pPr algn="ctr">
              <a:lnSpc>
                <a:spcPct val="200000"/>
              </a:lnSpc>
            </a:pPr>
            <a:r>
              <a:rPr lang="en-US" sz="2200" dirty="0" smtClean="0">
                <a:solidFill>
                  <a:srgbClr val="544A32"/>
                </a:solidFill>
                <a:latin typeface="Bernard MT Condensed" pitchFamily="18" charset="0"/>
              </a:rPr>
              <a:t>Adult Summer Reading Program</a:t>
            </a:r>
          </a:p>
          <a:p>
            <a:pPr algn="ctr">
              <a:lnSpc>
                <a:spcPct val="200000"/>
              </a:lnSpc>
            </a:pPr>
            <a:endParaRPr lang="en-US" sz="2200" dirty="0" smtClean="0">
              <a:solidFill>
                <a:srgbClr val="544A32"/>
              </a:solidFill>
              <a:latin typeface="Bernard MT Condensed" pitchFamily="18" charset="0"/>
            </a:endParaRPr>
          </a:p>
          <a:p>
            <a:endParaRPr lang="en-US" dirty="0"/>
          </a:p>
        </p:txBody>
      </p:sp>
      <p:pic>
        <p:nvPicPr>
          <p:cNvPr id="5" name="Picture 4" descr="Book Club Kit.jpg"/>
          <p:cNvPicPr>
            <a:picLocks noChangeAspect="1"/>
          </p:cNvPicPr>
          <p:nvPr/>
        </p:nvPicPr>
        <p:blipFill>
          <a:blip r:embed="rId4" cstate="print"/>
          <a:stretch>
            <a:fillRect/>
          </a:stretch>
        </p:blipFill>
        <p:spPr>
          <a:xfrm>
            <a:off x="6705600" y="609600"/>
            <a:ext cx="1628188" cy="1221141"/>
          </a:xfrm>
          <a:prstGeom prst="rect">
            <a:avLst/>
          </a:prstGeom>
          <a:ln w="79375" cap="rnd" cmpd="tri">
            <a:solidFill>
              <a:srgbClr val="B97B29"/>
            </a:solidFill>
            <a:bevel/>
          </a:ln>
        </p:spPr>
      </p:pic>
      <p:pic>
        <p:nvPicPr>
          <p:cNvPr id="6" name="Picture 5" descr="Adopt A Platoon.JPG"/>
          <p:cNvPicPr>
            <a:picLocks noChangeAspect="1"/>
          </p:cNvPicPr>
          <p:nvPr/>
        </p:nvPicPr>
        <p:blipFill>
          <a:blip r:embed="rId5" cstate="print"/>
          <a:stretch>
            <a:fillRect/>
          </a:stretch>
        </p:blipFill>
        <p:spPr>
          <a:xfrm>
            <a:off x="228600" y="4724400"/>
            <a:ext cx="2057400" cy="1676400"/>
          </a:xfrm>
          <a:prstGeom prst="rect">
            <a:avLst/>
          </a:prstGeom>
          <a:ln w="79375" cap="rnd" cmpd="tri">
            <a:solidFill>
              <a:srgbClr val="B97B29"/>
            </a:solidFill>
            <a:bevel/>
          </a:ln>
        </p:spPr>
      </p:pic>
      <p:pic>
        <p:nvPicPr>
          <p:cNvPr id="7" name="Picture 6" descr="Terry Coy-ASR Winner2009.jpg"/>
          <p:cNvPicPr>
            <a:picLocks noChangeAspect="1"/>
          </p:cNvPicPr>
          <p:nvPr/>
        </p:nvPicPr>
        <p:blipFill>
          <a:blip r:embed="rId6" cstate="print"/>
          <a:stretch>
            <a:fillRect/>
          </a:stretch>
        </p:blipFill>
        <p:spPr>
          <a:xfrm>
            <a:off x="7010400" y="5105400"/>
            <a:ext cx="1669155" cy="1295400"/>
          </a:xfrm>
          <a:prstGeom prst="rect">
            <a:avLst/>
          </a:prstGeom>
          <a:ln w="79375" cap="rnd" cmpd="tri">
            <a:solidFill>
              <a:srgbClr val="B97B29"/>
            </a:solidFill>
            <a:bevel/>
          </a:ln>
        </p:spPr>
      </p:pic>
      <p:pic>
        <p:nvPicPr>
          <p:cNvPr id="12" name="Picture 11" descr="Picture 002.jpg"/>
          <p:cNvPicPr>
            <a:picLocks noChangeAspect="1"/>
          </p:cNvPicPr>
          <p:nvPr/>
        </p:nvPicPr>
        <p:blipFill>
          <a:blip r:embed="rId7" cstate="print"/>
          <a:srcRect l="19167" t="7500" r="5833" b="10000"/>
          <a:stretch>
            <a:fillRect/>
          </a:stretch>
        </p:blipFill>
        <p:spPr>
          <a:xfrm rot="5400000">
            <a:off x="914400" y="2514600"/>
            <a:ext cx="2286000" cy="1676400"/>
          </a:xfrm>
          <a:prstGeom prst="rect">
            <a:avLst/>
          </a:prstGeom>
          <a:ln w="79375" cmpd="tri">
            <a:solidFill>
              <a:srgbClr val="B97B29"/>
            </a:solidFill>
          </a:ln>
        </p:spPr>
      </p:pic>
      <p:pic>
        <p:nvPicPr>
          <p:cNvPr id="13" name="Picture 12" descr="Picture 004.jpg"/>
          <p:cNvPicPr>
            <a:picLocks noChangeAspect="1"/>
          </p:cNvPicPr>
          <p:nvPr/>
        </p:nvPicPr>
        <p:blipFill>
          <a:blip r:embed="rId8" cstate="print"/>
          <a:stretch>
            <a:fillRect/>
          </a:stretch>
        </p:blipFill>
        <p:spPr>
          <a:xfrm>
            <a:off x="381000" y="457200"/>
            <a:ext cx="2286000" cy="1524000"/>
          </a:xfrm>
          <a:prstGeom prst="rect">
            <a:avLst/>
          </a:prstGeom>
          <a:ln w="79375" cmpd="tri">
            <a:solidFill>
              <a:srgbClr val="B97B29"/>
            </a:solidFill>
          </a:ln>
        </p:spPr>
      </p:pic>
      <p:pic>
        <p:nvPicPr>
          <p:cNvPr id="14" name="Picture 13" descr="Picture 006.jpg"/>
          <p:cNvPicPr>
            <a:picLocks noChangeAspect="1"/>
          </p:cNvPicPr>
          <p:nvPr/>
        </p:nvPicPr>
        <p:blipFill>
          <a:blip r:embed="rId9" cstate="print"/>
          <a:stretch>
            <a:fillRect/>
          </a:stretch>
        </p:blipFill>
        <p:spPr>
          <a:xfrm rot="5400000">
            <a:off x="5996996" y="2385004"/>
            <a:ext cx="2497779" cy="1994972"/>
          </a:xfrm>
          <a:prstGeom prst="rect">
            <a:avLst/>
          </a:prstGeom>
          <a:ln w="79375" cmpd="tri">
            <a:solidFill>
              <a:srgbClr val="B97B29"/>
            </a:solidFill>
          </a:ln>
        </p:spPr>
      </p:pic>
      <p:pic>
        <p:nvPicPr>
          <p:cNvPr id="13316" name="Picture 4" descr="http://1.bp.blogspot.com/__N4J7S1MGhA/ScqdSds3bqI/AAAAAAAAAcU/VaZB0DQ27H4/s400/Vintage-Pattern_Turquoise.gif"/>
          <p:cNvPicPr>
            <a:picLocks noChangeAspect="1" noChangeArrowheads="1"/>
          </p:cNvPicPr>
          <p:nvPr/>
        </p:nvPicPr>
        <p:blipFill>
          <a:blip r:embed="rId10" cstate="print"/>
          <a:srcRect/>
          <a:stretch>
            <a:fillRect/>
          </a:stretch>
        </p:blipFill>
        <p:spPr bwMode="auto">
          <a:xfrm>
            <a:off x="0" y="0"/>
            <a:ext cx="9144000" cy="304800"/>
          </a:xfrm>
          <a:prstGeom prst="rect">
            <a:avLst/>
          </a:prstGeom>
          <a:noFill/>
        </p:spPr>
      </p:pic>
      <p:pic>
        <p:nvPicPr>
          <p:cNvPr id="15" name="Picture 4" descr="http://1.bp.blogspot.com/__N4J7S1MGhA/ScqdSds3bqI/AAAAAAAAAcU/VaZB0DQ27H4/s400/Vintage-Pattern_Turquoise.gif"/>
          <p:cNvPicPr>
            <a:picLocks noChangeAspect="1" noChangeArrowheads="1"/>
          </p:cNvPicPr>
          <p:nvPr/>
        </p:nvPicPr>
        <p:blipFill>
          <a:blip r:embed="rId10" cstate="print"/>
          <a:srcRect/>
          <a:stretch>
            <a:fillRect/>
          </a:stretch>
        </p:blipFill>
        <p:spPr bwMode="auto">
          <a:xfrm>
            <a:off x="0" y="6553200"/>
            <a:ext cx="9144000" cy="304800"/>
          </a:xfrm>
          <a:prstGeom prst="rect">
            <a:avLst/>
          </a:prstGeom>
          <a:noFill/>
        </p:spPr>
      </p:pic>
      <p:pic>
        <p:nvPicPr>
          <p:cNvPr id="17" name="~PP3270.WAV">
            <a:hlinkClick r:id="" action="ppaction://media"/>
          </p:cNvPr>
          <p:cNvPicPr>
            <a:picLocks noRot="1" noChangeAspect="1"/>
          </p:cNvPicPr>
          <p:nvPr>
            <a:wavAudioFile r:embed="rId1" name="~PP3270.WAV"/>
          </p:nvPr>
        </p:nvPicPr>
        <p:blipFill>
          <a:blip r:embed="rId11" cstate="print"/>
          <a:stretch>
            <a:fillRect/>
          </a:stretch>
        </p:blipFill>
        <p:spPr>
          <a:xfrm>
            <a:off x="8702675" y="6416675"/>
            <a:ext cx="304800" cy="304800"/>
          </a:xfrm>
          <a:prstGeom prst="rect">
            <a:avLst/>
          </a:prstGeom>
        </p:spPr>
      </p:pic>
    </p:spTree>
  </p:cSld>
  <p:clrMapOvr>
    <a:masterClrMapping/>
  </p:clrMapOvr>
  <p:transition spd="slow" advTm="11504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18434" name="Picture 2" descr="http://www.buddyslings.com/2007_05_31/Teal%20and%20Brown%20Disc%20Dots.JPG"/>
          <p:cNvPicPr>
            <a:picLocks noChangeAspect="1" noChangeArrowheads="1"/>
          </p:cNvPicPr>
          <p:nvPr/>
        </p:nvPicPr>
        <p:blipFill>
          <a:blip r:embed="rId4" cstate="print"/>
          <a:srcRect/>
          <a:stretch>
            <a:fillRect/>
          </a:stretch>
        </p:blipFill>
        <p:spPr bwMode="auto">
          <a:xfrm>
            <a:off x="0" y="0"/>
            <a:ext cx="9144000" cy="6858000"/>
          </a:xfrm>
          <a:prstGeom prst="rect">
            <a:avLst/>
          </a:prstGeom>
          <a:noFill/>
        </p:spPr>
      </p:pic>
      <p:sp>
        <p:nvSpPr>
          <p:cNvPr id="5" name="Oval 4"/>
          <p:cNvSpPr/>
          <p:nvPr/>
        </p:nvSpPr>
        <p:spPr>
          <a:xfrm>
            <a:off x="-152400" y="0"/>
            <a:ext cx="9144000" cy="6858000"/>
          </a:xfrm>
          <a:prstGeom prst="ellipse">
            <a:avLst/>
          </a:prstGeom>
          <a:solidFill>
            <a:schemeClr val="bg2">
              <a:lumMod val="90000"/>
            </a:schemeClr>
          </a:solidFill>
          <a:ln w="149225">
            <a:solidFill>
              <a:srgbClr val="4E9492"/>
            </a:solid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lnSpc>
                <a:spcPct val="150000"/>
              </a:lnSpc>
            </a:pPr>
            <a:endParaRPr lang="en-US" sz="2800" b="1" dirty="0" smtClean="0"/>
          </a:p>
          <a:p>
            <a:pPr algn="ctr">
              <a:lnSpc>
                <a:spcPct val="150000"/>
              </a:lnSpc>
            </a:pPr>
            <a:endParaRPr lang="en-US" sz="2800" b="1" dirty="0" smtClean="0"/>
          </a:p>
          <a:p>
            <a:pPr algn="ctr">
              <a:lnSpc>
                <a:spcPct val="150000"/>
              </a:lnSpc>
            </a:pPr>
            <a:endParaRPr lang="en-US" sz="3600" b="1" dirty="0" smtClean="0"/>
          </a:p>
          <a:p>
            <a:pPr algn="ctr">
              <a:lnSpc>
                <a:spcPct val="150000"/>
              </a:lnSpc>
            </a:pPr>
            <a:endParaRPr lang="en-US" sz="3600" b="1" dirty="0" smtClean="0">
              <a:solidFill>
                <a:schemeClr val="tx2"/>
              </a:solidFill>
            </a:endParaRPr>
          </a:p>
          <a:p>
            <a:pPr algn="ctr">
              <a:lnSpc>
                <a:spcPct val="150000"/>
              </a:lnSpc>
            </a:pPr>
            <a:r>
              <a:rPr lang="en-US" sz="3600" b="1" dirty="0" smtClean="0">
                <a:solidFill>
                  <a:schemeClr val="tx2"/>
                </a:solidFill>
              </a:rPr>
              <a:t>Village of Glen Carbon Ranked</a:t>
            </a:r>
          </a:p>
          <a:p>
            <a:pPr algn="ctr">
              <a:lnSpc>
                <a:spcPct val="150000"/>
              </a:lnSpc>
            </a:pPr>
            <a:r>
              <a:rPr lang="en-US" sz="3600" b="1" dirty="0" smtClean="0">
                <a:solidFill>
                  <a:schemeClr val="tx2"/>
                </a:solidFill>
              </a:rPr>
              <a:t> Among Top 100 Best Places To Live in USA</a:t>
            </a:r>
          </a:p>
          <a:p>
            <a:pPr algn="ctr">
              <a:lnSpc>
                <a:spcPct val="150000"/>
              </a:lnSpc>
            </a:pPr>
            <a:r>
              <a:rPr lang="en-US" sz="3600" b="1" dirty="0" smtClean="0">
                <a:solidFill>
                  <a:schemeClr val="tx2"/>
                </a:solidFill>
              </a:rPr>
              <a:t>By</a:t>
            </a:r>
          </a:p>
          <a:p>
            <a:pPr algn="ctr">
              <a:lnSpc>
                <a:spcPct val="150000"/>
              </a:lnSpc>
            </a:pPr>
            <a:endParaRPr lang="en-US" sz="3600" b="1" dirty="0" smtClean="0">
              <a:solidFill>
                <a:schemeClr val="tx2"/>
              </a:solidFill>
            </a:endParaRPr>
          </a:p>
          <a:p>
            <a:pPr algn="ctr">
              <a:lnSpc>
                <a:spcPct val="150000"/>
              </a:lnSpc>
            </a:pPr>
            <a:endParaRPr lang="en-US" sz="2800" b="1" dirty="0" smtClean="0"/>
          </a:p>
          <a:p>
            <a:pPr algn="ctr">
              <a:lnSpc>
                <a:spcPct val="150000"/>
              </a:lnSpc>
            </a:pPr>
            <a:endParaRPr lang="en-US" b="1" dirty="0" smtClean="0">
              <a:latin typeface="Bernard MT Condensed" pitchFamily="18" charset="0"/>
            </a:endParaRPr>
          </a:p>
          <a:p>
            <a:pPr algn="ctr">
              <a:lnSpc>
                <a:spcPct val="150000"/>
              </a:lnSpc>
            </a:pPr>
            <a:endParaRPr lang="en-US" dirty="0">
              <a:latin typeface="Bernard MT Condensed" pitchFamily="18" charset="0"/>
            </a:endParaRPr>
          </a:p>
        </p:txBody>
      </p:sp>
      <p:pic>
        <p:nvPicPr>
          <p:cNvPr id="10" name="Picture 9" descr="Village logo.gif"/>
          <p:cNvPicPr>
            <a:picLocks noChangeAspect="1"/>
          </p:cNvPicPr>
          <p:nvPr/>
        </p:nvPicPr>
        <p:blipFill>
          <a:blip r:embed="rId5" cstate="print"/>
          <a:stretch>
            <a:fillRect/>
          </a:stretch>
        </p:blipFill>
        <p:spPr>
          <a:xfrm>
            <a:off x="914400" y="228600"/>
            <a:ext cx="1820753" cy="1737360"/>
          </a:xfrm>
          <a:prstGeom prst="rect">
            <a:avLst/>
          </a:prstGeom>
          <a:ln>
            <a:solidFill>
              <a:schemeClr val="accent1"/>
            </a:solidFill>
          </a:ln>
        </p:spPr>
      </p:pic>
      <p:sp>
        <p:nvSpPr>
          <p:cNvPr id="11" name="TextBox 10"/>
          <p:cNvSpPr txBox="1"/>
          <p:nvPr/>
        </p:nvSpPr>
        <p:spPr>
          <a:xfrm>
            <a:off x="2971800" y="914401"/>
            <a:ext cx="3886200" cy="2031325"/>
          </a:xfrm>
          <a:prstGeom prst="rect">
            <a:avLst/>
          </a:prstGeom>
          <a:noFill/>
        </p:spPr>
        <p:txBody>
          <a:bodyPr wrap="square" rtlCol="0">
            <a:spAutoFit/>
          </a:body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a:p>
        </p:txBody>
      </p:sp>
      <p:pic>
        <p:nvPicPr>
          <p:cNvPr id="7" name="Picture 6" descr="CNNMoney_LOGO2.0.gif"/>
          <p:cNvPicPr>
            <a:picLocks noChangeAspect="1"/>
          </p:cNvPicPr>
          <p:nvPr/>
        </p:nvPicPr>
        <p:blipFill>
          <a:blip r:embed="rId6" cstate="print"/>
          <a:stretch>
            <a:fillRect/>
          </a:stretch>
        </p:blipFill>
        <p:spPr>
          <a:xfrm>
            <a:off x="3276600" y="5562600"/>
            <a:ext cx="2752725" cy="476250"/>
          </a:xfrm>
          <a:prstGeom prst="rect">
            <a:avLst/>
          </a:prstGeom>
        </p:spPr>
      </p:pic>
      <p:sp>
        <p:nvSpPr>
          <p:cNvPr id="8" name="TextBox 7"/>
          <p:cNvSpPr txBox="1"/>
          <p:nvPr/>
        </p:nvSpPr>
        <p:spPr>
          <a:xfrm>
            <a:off x="3429000" y="609600"/>
            <a:ext cx="3505200" cy="1231106"/>
          </a:xfrm>
          <a:prstGeom prst="rect">
            <a:avLst/>
          </a:prstGeom>
          <a:noFill/>
        </p:spPr>
        <p:txBody>
          <a:bodyPr wrap="square" rtlCol="0">
            <a:spAutoFit/>
          </a:bodyPr>
          <a:lstStyle/>
          <a:p>
            <a:r>
              <a:rPr lang="en-US" sz="2800" b="1" dirty="0" smtClean="0"/>
              <a:t>Population:   12,500</a:t>
            </a:r>
          </a:p>
          <a:p>
            <a:endParaRPr lang="en-US" dirty="0" smtClean="0"/>
          </a:p>
          <a:p>
            <a:r>
              <a:rPr lang="en-US" sz="2800" b="1" dirty="0" smtClean="0"/>
              <a:t>Established:  1892</a:t>
            </a:r>
            <a:endParaRPr lang="en-US" sz="2800" b="1" dirty="0"/>
          </a:p>
        </p:txBody>
      </p:sp>
      <p:pic>
        <p:nvPicPr>
          <p:cNvPr id="12" name="~PP3246.WAV">
            <a:hlinkClick r:id="" action="ppaction://media"/>
          </p:cNvPr>
          <p:cNvPicPr>
            <a:picLocks noRot="1" noChangeAspect="1"/>
          </p:cNvPicPr>
          <p:nvPr>
            <a:wavAudioFile r:embed="rId1" name="~PP3246.WAV"/>
          </p:nvPr>
        </p:nvPicPr>
        <p:blipFill>
          <a:blip r:embed="rId7" cstate="print"/>
          <a:stretch>
            <a:fillRect/>
          </a:stretch>
        </p:blipFill>
        <p:spPr>
          <a:xfrm>
            <a:off x="8696325" y="6410325"/>
            <a:ext cx="304800" cy="304800"/>
          </a:xfrm>
          <a:prstGeom prst="rect">
            <a:avLst/>
          </a:prstGeom>
        </p:spPr>
      </p:pic>
      <p:pic>
        <p:nvPicPr>
          <p:cNvPr id="13" name="Picture 12" descr="yanda.jpg"/>
          <p:cNvPicPr>
            <a:picLocks noChangeAspect="1"/>
          </p:cNvPicPr>
          <p:nvPr/>
        </p:nvPicPr>
        <p:blipFill>
          <a:blip r:embed="rId8" cstate="print"/>
          <a:stretch>
            <a:fillRect/>
          </a:stretch>
        </p:blipFill>
        <p:spPr>
          <a:xfrm>
            <a:off x="6629400" y="304800"/>
            <a:ext cx="2082800" cy="1562100"/>
          </a:xfrm>
          <a:prstGeom prst="rect">
            <a:avLst/>
          </a:prstGeom>
        </p:spPr>
      </p:pic>
      <p:pic>
        <p:nvPicPr>
          <p:cNvPr id="14" name="Picture 13" descr="daenzerbaseball.jpg"/>
          <p:cNvPicPr>
            <a:picLocks noChangeAspect="1"/>
          </p:cNvPicPr>
          <p:nvPr/>
        </p:nvPicPr>
        <p:blipFill>
          <a:blip r:embed="rId9" cstate="print"/>
          <a:stretch>
            <a:fillRect/>
          </a:stretch>
        </p:blipFill>
        <p:spPr>
          <a:xfrm>
            <a:off x="-76200" y="2667000"/>
            <a:ext cx="1625600" cy="1219200"/>
          </a:xfrm>
          <a:prstGeom prst="rect">
            <a:avLst/>
          </a:prstGeom>
        </p:spPr>
      </p:pic>
      <p:pic>
        <p:nvPicPr>
          <p:cNvPr id="15" name="Picture 14" descr="village hall.jpg"/>
          <p:cNvPicPr>
            <a:picLocks noChangeAspect="1"/>
          </p:cNvPicPr>
          <p:nvPr/>
        </p:nvPicPr>
        <p:blipFill>
          <a:blip r:embed="rId10" cstate="print"/>
          <a:stretch>
            <a:fillRect/>
          </a:stretch>
        </p:blipFill>
        <p:spPr>
          <a:xfrm>
            <a:off x="355600" y="4419600"/>
            <a:ext cx="2540000" cy="1905000"/>
          </a:xfrm>
          <a:prstGeom prst="rect">
            <a:avLst/>
          </a:prstGeom>
        </p:spPr>
      </p:pic>
      <p:pic>
        <p:nvPicPr>
          <p:cNvPr id="17" name="Picture 16" descr="covered bridge.jpg"/>
          <p:cNvPicPr>
            <a:picLocks noChangeAspect="1"/>
          </p:cNvPicPr>
          <p:nvPr/>
        </p:nvPicPr>
        <p:blipFill>
          <a:blip r:embed="rId11" cstate="print"/>
          <a:stretch>
            <a:fillRect/>
          </a:stretch>
        </p:blipFill>
        <p:spPr>
          <a:xfrm>
            <a:off x="5867400" y="4114800"/>
            <a:ext cx="3073400" cy="2305050"/>
          </a:xfrm>
          <a:prstGeom prst="rect">
            <a:avLst/>
          </a:prstGeom>
        </p:spPr>
      </p:pic>
      <p:pic>
        <p:nvPicPr>
          <p:cNvPr id="18" name="Picture 17" descr="Minerparknew%20(4).jpg"/>
          <p:cNvPicPr>
            <a:picLocks noChangeAspect="1"/>
          </p:cNvPicPr>
          <p:nvPr/>
        </p:nvPicPr>
        <p:blipFill>
          <a:blip r:embed="rId12" cstate="print"/>
          <a:stretch>
            <a:fillRect/>
          </a:stretch>
        </p:blipFill>
        <p:spPr>
          <a:xfrm>
            <a:off x="7543800" y="2362200"/>
            <a:ext cx="1600200" cy="1200150"/>
          </a:xfrm>
          <a:prstGeom prst="rect">
            <a:avLst/>
          </a:prstGeom>
        </p:spPr>
      </p:pic>
    </p:spTree>
  </p:cSld>
  <p:clrMapOvr>
    <a:masterClrMapping/>
  </p:clrMapOvr>
  <p:transition spd="slow" advTm="11504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0" fill="hold"/>
                                        <p:tgtEl>
                                          <p:spTgt spid="10"/>
                                        </p:tgtEl>
                                        <p:attrNameLst>
                                          <p:attrName>ppt_x</p:attrName>
                                        </p:attrNameLst>
                                      </p:cBhvr>
                                      <p:tavLst>
                                        <p:tav tm="0">
                                          <p:val>
                                            <p:strVal val="#ppt_x"/>
                                          </p:val>
                                        </p:tav>
                                        <p:tav tm="100000">
                                          <p:val>
                                            <p:strVal val="#ppt_x"/>
                                          </p:val>
                                        </p:tav>
                                      </p:tavLst>
                                    </p:anim>
                                    <p:anim calcmode="lin" valueType="num">
                                      <p:cBhvr additive="base">
                                        <p:cTn id="8" dur="50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5000"/>
                            </p:stCondLst>
                            <p:childTnLst>
                              <p:par>
                                <p:cTn id="10" presetID="2" presetClass="entr" presetSubtype="12"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0" fill="hold"/>
                                        <p:tgtEl>
                                          <p:spTgt spid="13"/>
                                        </p:tgtEl>
                                        <p:attrNameLst>
                                          <p:attrName>ppt_x</p:attrName>
                                        </p:attrNameLst>
                                      </p:cBhvr>
                                      <p:tavLst>
                                        <p:tav tm="0">
                                          <p:val>
                                            <p:strVal val="0-#ppt_w/2"/>
                                          </p:val>
                                        </p:tav>
                                        <p:tav tm="100000">
                                          <p:val>
                                            <p:strVal val="#ppt_x"/>
                                          </p:val>
                                        </p:tav>
                                      </p:tavLst>
                                    </p:anim>
                                    <p:anim calcmode="lin" valueType="num">
                                      <p:cBhvr additive="base">
                                        <p:cTn id="13" dur="5000" fill="hold"/>
                                        <p:tgtEl>
                                          <p:spTgt spid="13"/>
                                        </p:tgtEl>
                                        <p:attrNameLst>
                                          <p:attrName>ppt_y</p:attrName>
                                        </p:attrNameLst>
                                      </p:cBhvr>
                                      <p:tavLst>
                                        <p:tav tm="0">
                                          <p:val>
                                            <p:strVal val="1+#ppt_h/2"/>
                                          </p:val>
                                        </p:tav>
                                        <p:tav tm="100000">
                                          <p:val>
                                            <p:strVal val="#ppt_y"/>
                                          </p:val>
                                        </p:tav>
                                      </p:tavLst>
                                    </p:anim>
                                  </p:childTnLst>
                                </p:cTn>
                              </p:par>
                            </p:childTnLst>
                          </p:cTn>
                        </p:par>
                        <p:par>
                          <p:cTn id="14" fill="hold">
                            <p:stCondLst>
                              <p:cond delay="10000"/>
                            </p:stCondLst>
                            <p:childTnLst>
                              <p:par>
                                <p:cTn id="15" presetID="2" presetClass="entr" presetSubtype="6" fill="hold"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0" fill="hold"/>
                                        <p:tgtEl>
                                          <p:spTgt spid="14"/>
                                        </p:tgtEl>
                                        <p:attrNameLst>
                                          <p:attrName>ppt_x</p:attrName>
                                        </p:attrNameLst>
                                      </p:cBhvr>
                                      <p:tavLst>
                                        <p:tav tm="0">
                                          <p:val>
                                            <p:strVal val="1+#ppt_w/2"/>
                                          </p:val>
                                        </p:tav>
                                        <p:tav tm="100000">
                                          <p:val>
                                            <p:strVal val="#ppt_x"/>
                                          </p:val>
                                        </p:tav>
                                      </p:tavLst>
                                    </p:anim>
                                    <p:anim calcmode="lin" valueType="num">
                                      <p:cBhvr additive="base">
                                        <p:cTn id="18" dur="5000" fill="hold"/>
                                        <p:tgtEl>
                                          <p:spTgt spid="14"/>
                                        </p:tgtEl>
                                        <p:attrNameLst>
                                          <p:attrName>ppt_y</p:attrName>
                                        </p:attrNameLst>
                                      </p:cBhvr>
                                      <p:tavLst>
                                        <p:tav tm="0">
                                          <p:val>
                                            <p:strVal val="1+#ppt_h/2"/>
                                          </p:val>
                                        </p:tav>
                                        <p:tav tm="100000">
                                          <p:val>
                                            <p:strVal val="#ppt_y"/>
                                          </p:val>
                                        </p:tav>
                                      </p:tavLst>
                                    </p:anim>
                                  </p:childTnLst>
                                </p:cTn>
                              </p:par>
                            </p:childTnLst>
                          </p:cTn>
                        </p:par>
                        <p:par>
                          <p:cTn id="19" fill="hold">
                            <p:stCondLst>
                              <p:cond delay="15000"/>
                            </p:stCondLst>
                            <p:childTnLst>
                              <p:par>
                                <p:cTn id="20" presetID="2" presetClass="entr" presetSubtype="9" fill="hold" nodeType="after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additive="base">
                                        <p:cTn id="22" dur="5000" fill="hold"/>
                                        <p:tgtEl>
                                          <p:spTgt spid="18"/>
                                        </p:tgtEl>
                                        <p:attrNameLst>
                                          <p:attrName>ppt_x</p:attrName>
                                        </p:attrNameLst>
                                      </p:cBhvr>
                                      <p:tavLst>
                                        <p:tav tm="0">
                                          <p:val>
                                            <p:strVal val="0-#ppt_w/2"/>
                                          </p:val>
                                        </p:tav>
                                        <p:tav tm="100000">
                                          <p:val>
                                            <p:strVal val="#ppt_x"/>
                                          </p:val>
                                        </p:tav>
                                      </p:tavLst>
                                    </p:anim>
                                    <p:anim calcmode="lin" valueType="num">
                                      <p:cBhvr additive="base">
                                        <p:cTn id="23" dur="5000" fill="hold"/>
                                        <p:tgtEl>
                                          <p:spTgt spid="18"/>
                                        </p:tgtEl>
                                        <p:attrNameLst>
                                          <p:attrName>ppt_y</p:attrName>
                                        </p:attrNameLst>
                                      </p:cBhvr>
                                      <p:tavLst>
                                        <p:tav tm="0">
                                          <p:val>
                                            <p:strVal val="0-#ppt_h/2"/>
                                          </p:val>
                                        </p:tav>
                                        <p:tav tm="100000">
                                          <p:val>
                                            <p:strVal val="#ppt_y"/>
                                          </p:val>
                                        </p:tav>
                                      </p:tavLst>
                                    </p:anim>
                                  </p:childTnLst>
                                </p:cTn>
                              </p:par>
                            </p:childTnLst>
                          </p:cTn>
                        </p:par>
                        <p:par>
                          <p:cTn id="24" fill="hold">
                            <p:stCondLst>
                              <p:cond delay="20000"/>
                            </p:stCondLst>
                            <p:childTnLst>
                              <p:par>
                                <p:cTn id="25" presetID="2" presetClass="entr" presetSubtype="3" fill="hold" nodeType="after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0" fill="hold"/>
                                        <p:tgtEl>
                                          <p:spTgt spid="15"/>
                                        </p:tgtEl>
                                        <p:attrNameLst>
                                          <p:attrName>ppt_x</p:attrName>
                                        </p:attrNameLst>
                                      </p:cBhvr>
                                      <p:tavLst>
                                        <p:tav tm="0">
                                          <p:val>
                                            <p:strVal val="1+#ppt_w/2"/>
                                          </p:val>
                                        </p:tav>
                                        <p:tav tm="100000">
                                          <p:val>
                                            <p:strVal val="#ppt_x"/>
                                          </p:val>
                                        </p:tav>
                                      </p:tavLst>
                                    </p:anim>
                                    <p:anim calcmode="lin" valueType="num">
                                      <p:cBhvr additive="base">
                                        <p:cTn id="28" dur="5000" fill="hold"/>
                                        <p:tgtEl>
                                          <p:spTgt spid="15"/>
                                        </p:tgtEl>
                                        <p:attrNameLst>
                                          <p:attrName>ppt_y</p:attrName>
                                        </p:attrNameLst>
                                      </p:cBhvr>
                                      <p:tavLst>
                                        <p:tav tm="0">
                                          <p:val>
                                            <p:strVal val="0-#ppt_h/2"/>
                                          </p:val>
                                        </p:tav>
                                        <p:tav tm="100000">
                                          <p:val>
                                            <p:strVal val="#ppt_y"/>
                                          </p:val>
                                        </p:tav>
                                      </p:tavLst>
                                    </p:anim>
                                  </p:childTnLst>
                                </p:cTn>
                              </p:par>
                            </p:childTnLst>
                          </p:cTn>
                        </p:par>
                        <p:par>
                          <p:cTn id="29" fill="hold">
                            <p:stCondLst>
                              <p:cond delay="25000"/>
                            </p:stCondLst>
                            <p:childTnLst>
                              <p:par>
                                <p:cTn id="30" presetID="2" presetClass="entr" presetSubtype="4" fill="hold" nodeType="afterEffect">
                                  <p:stCondLst>
                                    <p:cond delay="0"/>
                                  </p:stCondLst>
                                  <p:childTnLst>
                                    <p:set>
                                      <p:cBhvr>
                                        <p:cTn id="31" dur="1" fill="hold">
                                          <p:stCondLst>
                                            <p:cond delay="0"/>
                                          </p:stCondLst>
                                        </p:cTn>
                                        <p:tgtEl>
                                          <p:spTgt spid="17"/>
                                        </p:tgtEl>
                                        <p:attrNameLst>
                                          <p:attrName>style.visibility</p:attrName>
                                        </p:attrNameLst>
                                      </p:cBhvr>
                                      <p:to>
                                        <p:strVal val="visible"/>
                                      </p:to>
                                    </p:set>
                                    <p:anim calcmode="lin" valueType="num">
                                      <p:cBhvr additive="base">
                                        <p:cTn id="32" dur="5000" fill="hold"/>
                                        <p:tgtEl>
                                          <p:spTgt spid="17"/>
                                        </p:tgtEl>
                                        <p:attrNameLst>
                                          <p:attrName>ppt_x</p:attrName>
                                        </p:attrNameLst>
                                      </p:cBhvr>
                                      <p:tavLst>
                                        <p:tav tm="0">
                                          <p:val>
                                            <p:strVal val="#ppt_x"/>
                                          </p:val>
                                        </p:tav>
                                        <p:tav tm="100000">
                                          <p:val>
                                            <p:strVal val="#ppt_x"/>
                                          </p:val>
                                        </p:tav>
                                      </p:tavLst>
                                    </p:anim>
                                    <p:anim calcmode="lin" valueType="num">
                                      <p:cBhvr additive="base">
                                        <p:cTn id="33" dur="50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12"/>
                    </p:tgtEl>
                  </p:cond>
                </p:stCondLst>
                <p:endSync evt="end" delay="0">
                  <p:rtn val="all"/>
                </p:endSync>
                <p:childTnLst>
                  <p:par>
                    <p:cTn id="35" fill="hold">
                      <p:stCondLst>
                        <p:cond delay="0"/>
                      </p:stCondLst>
                      <p:childTnLst>
                        <p:par>
                          <p:cTn id="36" fill="hold">
                            <p:stCondLst>
                              <p:cond delay="0"/>
                            </p:stCondLst>
                            <p:childTnLst>
                              <p:par>
                                <p:cTn id="37" presetID="1" presetClass="mediacall" presetSubtype="0" fill="hold" nodeType="clickEffect">
                                  <p:stCondLst>
                                    <p:cond delay="0"/>
                                  </p:stCondLst>
                                  <p:childTnLst>
                                    <p:cmd type="call" cmd="playFrom(0.0)">
                                      <p:cBhvr>
                                        <p:cTn id="38" dur="115051" fill="hold"/>
                                        <p:tgtEl>
                                          <p:spTgt spid="12"/>
                                        </p:tgtEl>
                                      </p:cBhvr>
                                    </p:cmd>
                                  </p:childTnLst>
                                </p:cTn>
                              </p:par>
                            </p:childTnLst>
                          </p:cTn>
                        </p:par>
                      </p:childTnLst>
                    </p:cTn>
                  </p:par>
                </p:childTnLst>
              </p:cTn>
              <p:nextCondLst>
                <p:cond evt="onClick" delay="0">
                  <p:tgtEl>
                    <p:spTgt spid="12"/>
                  </p:tgtEl>
                </p:cond>
              </p:nextCondLst>
            </p:seq>
            <p:audio isNarration="1">
              <p:cMediaNode showWhenStopped="0">
                <p:cTn id="39" fill="hold" display="0">
                  <p:stCondLst>
                    <p:cond delay="indefinite"/>
                  </p:stCondLst>
                  <p:endCondLst>
                    <p:cond evt="onNext" delay="0">
                      <p:tgtEl>
                        <p:sldTgt/>
                      </p:tgtEl>
                    </p:cond>
                    <p:cond evt="onPrev" delay="0">
                      <p:tgtEl>
                        <p:sldTgt/>
                      </p:tgtEl>
                    </p:cond>
                    <p:cond evt="onStopAudio" delay="0">
                      <p:tgtEl>
                        <p:sldTgt/>
                      </p:tgtEl>
                    </p:cond>
                  </p:endCondLst>
                </p:cTn>
                <p:tgtEl>
                  <p:spTgt spid="1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A89F86"/>
        </a:solidFill>
        <a:effectLst/>
      </p:bgPr>
    </p:bg>
    <p:spTree>
      <p:nvGrpSpPr>
        <p:cNvPr id="1" name=""/>
        <p:cNvGrpSpPr/>
        <p:nvPr/>
      </p:nvGrpSpPr>
      <p:grpSpPr>
        <a:xfrm>
          <a:off x="0" y="0"/>
          <a:ext cx="0" cy="0"/>
          <a:chOff x="0" y="0"/>
          <a:chExt cx="0" cy="0"/>
        </a:xfrm>
      </p:grpSpPr>
      <p:sp>
        <p:nvSpPr>
          <p:cNvPr id="4" name="TextBox 3"/>
          <p:cNvSpPr txBox="1"/>
          <p:nvPr/>
        </p:nvSpPr>
        <p:spPr>
          <a:xfrm>
            <a:off x="3505200" y="1295400"/>
            <a:ext cx="5638800" cy="3393237"/>
          </a:xfrm>
          <a:prstGeom prst="rect">
            <a:avLst/>
          </a:prstGeom>
          <a:noFill/>
        </p:spPr>
        <p:txBody>
          <a:bodyPr wrap="square" rtlCol="0">
            <a:spAutoFit/>
          </a:bodyPr>
          <a:lstStyle/>
          <a:p>
            <a:pPr algn="ctr">
              <a:lnSpc>
                <a:spcPct val="150000"/>
              </a:lnSpc>
            </a:pPr>
            <a:r>
              <a:rPr lang="en-US" sz="2800" dirty="0" smtClean="0">
                <a:solidFill>
                  <a:schemeClr val="bg1"/>
                </a:solidFill>
                <a:latin typeface="Bernard MT Condensed" pitchFamily="18" charset="0"/>
              </a:rPr>
              <a:t>Police Car Book Bags</a:t>
            </a:r>
          </a:p>
          <a:p>
            <a:pPr algn="ctr">
              <a:lnSpc>
                <a:spcPct val="150000"/>
              </a:lnSpc>
            </a:pPr>
            <a:endParaRPr lang="en-US" sz="2300" dirty="0" smtClean="0">
              <a:solidFill>
                <a:schemeClr val="bg1"/>
              </a:solidFill>
              <a:latin typeface="Bernard MT Condensed" pitchFamily="18" charset="0"/>
            </a:endParaRPr>
          </a:p>
          <a:p>
            <a:pPr algn="ctr">
              <a:lnSpc>
                <a:spcPct val="150000"/>
              </a:lnSpc>
            </a:pPr>
            <a:r>
              <a:rPr lang="en-US" sz="2800" dirty="0" smtClean="0">
                <a:solidFill>
                  <a:schemeClr val="bg1"/>
                </a:solidFill>
                <a:latin typeface="Bernard MT Condensed" pitchFamily="18" charset="0"/>
              </a:rPr>
              <a:t>No Tears Children’s Books</a:t>
            </a:r>
          </a:p>
          <a:p>
            <a:pPr algn="ctr">
              <a:lnSpc>
                <a:spcPct val="150000"/>
              </a:lnSpc>
            </a:pPr>
            <a:endParaRPr lang="en-US" sz="2300" dirty="0" smtClean="0">
              <a:solidFill>
                <a:schemeClr val="bg1"/>
              </a:solidFill>
              <a:latin typeface="Bernard MT Condensed" pitchFamily="18" charset="0"/>
            </a:endParaRPr>
          </a:p>
          <a:p>
            <a:pPr algn="ctr">
              <a:lnSpc>
                <a:spcPct val="150000"/>
              </a:lnSpc>
            </a:pPr>
            <a:r>
              <a:rPr lang="en-US" sz="2300" dirty="0" smtClean="0">
                <a:solidFill>
                  <a:schemeClr val="bg1"/>
                </a:solidFill>
                <a:latin typeface="Bernard MT Condensed" pitchFamily="18" charset="0"/>
              </a:rPr>
              <a:t>Literacy Initiatives at Juvenile Detention Center</a:t>
            </a:r>
          </a:p>
          <a:p>
            <a:pPr>
              <a:lnSpc>
                <a:spcPct val="150000"/>
              </a:lnSpc>
            </a:pPr>
            <a:endParaRPr lang="en-US" dirty="0"/>
          </a:p>
        </p:txBody>
      </p:sp>
      <p:sp>
        <p:nvSpPr>
          <p:cNvPr id="16" name="Rectangle 15"/>
          <p:cNvSpPr/>
          <p:nvPr/>
        </p:nvSpPr>
        <p:spPr>
          <a:xfrm>
            <a:off x="0" y="0"/>
            <a:ext cx="2743200" cy="6858000"/>
          </a:xfrm>
          <a:prstGeom prst="rect">
            <a:avLst/>
          </a:prstGeom>
          <a:solidFill>
            <a:srgbClr val="4E94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8" name="Group 17"/>
          <p:cNvGrpSpPr/>
          <p:nvPr/>
        </p:nvGrpSpPr>
        <p:grpSpPr>
          <a:xfrm>
            <a:off x="2743200" y="0"/>
            <a:ext cx="881380" cy="6858000"/>
            <a:chOff x="2743200" y="0"/>
            <a:chExt cx="881380" cy="6858000"/>
          </a:xfrm>
        </p:grpSpPr>
        <p:pic>
          <p:nvPicPr>
            <p:cNvPr id="6" name="Picture 4" descr="http://img2.allposters.com/images/OAPAPC/199718.jpg"/>
            <p:cNvPicPr>
              <a:picLocks noChangeAspect="1" noChangeArrowheads="1"/>
            </p:cNvPicPr>
            <p:nvPr/>
          </p:nvPicPr>
          <p:blipFill>
            <a:blip r:embed="rId4" cstate="print"/>
            <a:srcRect/>
            <a:stretch>
              <a:fillRect/>
            </a:stretch>
          </p:blipFill>
          <p:spPr bwMode="auto">
            <a:xfrm>
              <a:off x="2743200" y="1143000"/>
              <a:ext cx="881380" cy="1219200"/>
            </a:xfrm>
            <a:prstGeom prst="rect">
              <a:avLst/>
            </a:prstGeom>
            <a:noFill/>
          </p:spPr>
        </p:pic>
        <p:pic>
          <p:nvPicPr>
            <p:cNvPr id="7" name="Picture 4" descr="http://img2.allposters.com/images/OAPAPC/199718.jpg"/>
            <p:cNvPicPr>
              <a:picLocks noChangeAspect="1" noChangeArrowheads="1"/>
            </p:cNvPicPr>
            <p:nvPr/>
          </p:nvPicPr>
          <p:blipFill>
            <a:blip r:embed="rId4" cstate="print"/>
            <a:srcRect/>
            <a:stretch>
              <a:fillRect/>
            </a:stretch>
          </p:blipFill>
          <p:spPr bwMode="auto">
            <a:xfrm>
              <a:off x="2743200" y="2286000"/>
              <a:ext cx="881380" cy="1219200"/>
            </a:xfrm>
            <a:prstGeom prst="rect">
              <a:avLst/>
            </a:prstGeom>
            <a:noFill/>
          </p:spPr>
        </p:pic>
        <p:pic>
          <p:nvPicPr>
            <p:cNvPr id="8" name="Picture 4" descr="http://img2.allposters.com/images/OAPAPC/199718.jpg"/>
            <p:cNvPicPr>
              <a:picLocks noChangeAspect="1" noChangeArrowheads="1"/>
            </p:cNvPicPr>
            <p:nvPr/>
          </p:nvPicPr>
          <p:blipFill>
            <a:blip r:embed="rId4" cstate="print"/>
            <a:srcRect/>
            <a:stretch>
              <a:fillRect/>
            </a:stretch>
          </p:blipFill>
          <p:spPr bwMode="auto">
            <a:xfrm>
              <a:off x="2743200" y="3429000"/>
              <a:ext cx="881380" cy="1219200"/>
            </a:xfrm>
            <a:prstGeom prst="rect">
              <a:avLst/>
            </a:prstGeom>
            <a:noFill/>
          </p:spPr>
        </p:pic>
        <p:pic>
          <p:nvPicPr>
            <p:cNvPr id="9" name="Picture 4" descr="http://img2.allposters.com/images/OAPAPC/199718.jpg"/>
            <p:cNvPicPr>
              <a:picLocks noChangeAspect="1" noChangeArrowheads="1"/>
            </p:cNvPicPr>
            <p:nvPr/>
          </p:nvPicPr>
          <p:blipFill>
            <a:blip r:embed="rId4" cstate="print"/>
            <a:srcRect/>
            <a:stretch>
              <a:fillRect/>
            </a:stretch>
          </p:blipFill>
          <p:spPr bwMode="auto">
            <a:xfrm>
              <a:off x="2743200" y="5638800"/>
              <a:ext cx="881380" cy="1219200"/>
            </a:xfrm>
            <a:prstGeom prst="rect">
              <a:avLst/>
            </a:prstGeom>
            <a:noFill/>
          </p:spPr>
        </p:pic>
        <p:pic>
          <p:nvPicPr>
            <p:cNvPr id="10" name="Picture 4" descr="http://img2.allposters.com/images/OAPAPC/199718.jpg"/>
            <p:cNvPicPr>
              <a:picLocks noChangeAspect="1" noChangeArrowheads="1"/>
            </p:cNvPicPr>
            <p:nvPr/>
          </p:nvPicPr>
          <p:blipFill>
            <a:blip r:embed="rId4" cstate="print"/>
            <a:srcRect/>
            <a:stretch>
              <a:fillRect/>
            </a:stretch>
          </p:blipFill>
          <p:spPr bwMode="auto">
            <a:xfrm>
              <a:off x="2743200" y="4572000"/>
              <a:ext cx="881380" cy="1219200"/>
            </a:xfrm>
            <a:prstGeom prst="rect">
              <a:avLst/>
            </a:prstGeom>
            <a:noFill/>
          </p:spPr>
        </p:pic>
        <p:pic>
          <p:nvPicPr>
            <p:cNvPr id="17" name="Picture 4" descr="http://img2.allposters.com/images/OAPAPC/199718.jpg"/>
            <p:cNvPicPr>
              <a:picLocks noChangeAspect="1" noChangeArrowheads="1"/>
            </p:cNvPicPr>
            <p:nvPr/>
          </p:nvPicPr>
          <p:blipFill>
            <a:blip r:embed="rId4" cstate="print"/>
            <a:srcRect/>
            <a:stretch>
              <a:fillRect/>
            </a:stretch>
          </p:blipFill>
          <p:spPr bwMode="auto">
            <a:xfrm>
              <a:off x="2743200" y="0"/>
              <a:ext cx="881380" cy="1219200"/>
            </a:xfrm>
            <a:prstGeom prst="rect">
              <a:avLst/>
            </a:prstGeom>
            <a:noFill/>
          </p:spPr>
        </p:pic>
      </p:grpSp>
      <p:pic>
        <p:nvPicPr>
          <p:cNvPr id="11" name="Picture 10" descr="Picture 001.jpg"/>
          <p:cNvPicPr>
            <a:picLocks noChangeAspect="1"/>
          </p:cNvPicPr>
          <p:nvPr/>
        </p:nvPicPr>
        <p:blipFill>
          <a:blip r:embed="rId5" cstate="print"/>
          <a:stretch>
            <a:fillRect/>
          </a:stretch>
        </p:blipFill>
        <p:spPr>
          <a:xfrm>
            <a:off x="228600" y="1219200"/>
            <a:ext cx="2171700" cy="2057400"/>
          </a:xfrm>
          <a:prstGeom prst="rect">
            <a:avLst/>
          </a:prstGeom>
          <a:ln w="101600" cmpd="dbl">
            <a:solidFill>
              <a:schemeClr val="bg2"/>
            </a:solidFill>
          </a:ln>
        </p:spPr>
      </p:pic>
      <p:pic>
        <p:nvPicPr>
          <p:cNvPr id="12" name="Picture 11" descr="Picture 007.jpg"/>
          <p:cNvPicPr>
            <a:picLocks noChangeAspect="1"/>
          </p:cNvPicPr>
          <p:nvPr/>
        </p:nvPicPr>
        <p:blipFill>
          <a:blip r:embed="rId6" cstate="print"/>
          <a:stretch>
            <a:fillRect/>
          </a:stretch>
        </p:blipFill>
        <p:spPr>
          <a:xfrm>
            <a:off x="304800" y="3886200"/>
            <a:ext cx="2133600" cy="1905000"/>
          </a:xfrm>
          <a:prstGeom prst="rect">
            <a:avLst/>
          </a:prstGeom>
          <a:ln w="101600" cmpd="dbl">
            <a:solidFill>
              <a:schemeClr val="bg2"/>
            </a:solidFill>
          </a:ln>
        </p:spPr>
      </p:pic>
      <p:pic>
        <p:nvPicPr>
          <p:cNvPr id="19" name="~PP524.WAV">
            <a:hlinkClick r:id="" action="ppaction://media"/>
          </p:cNvPr>
          <p:cNvPicPr>
            <a:picLocks noRot="1" noChangeAspect="1"/>
          </p:cNvPicPr>
          <p:nvPr>
            <a:wavAudioFile r:embed="rId1" name="~PP524.WAV"/>
          </p:nvPr>
        </p:nvPicPr>
        <p:blipFill>
          <a:blip r:embed="rId7" cstate="print"/>
          <a:stretch>
            <a:fillRect/>
          </a:stretch>
        </p:blipFill>
        <p:spPr>
          <a:xfrm>
            <a:off x="8696325" y="6410325"/>
            <a:ext cx="304800" cy="304800"/>
          </a:xfrm>
          <a:prstGeom prst="rect">
            <a:avLst/>
          </a:prstGeom>
        </p:spPr>
      </p:pic>
    </p:spTree>
  </p:cSld>
  <p:clrMapOvr>
    <a:masterClrMapping/>
  </p:clrMapOvr>
  <p:transition spd="slow" advTm="12373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9"/>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0" name="Picture 4" descr="http://www.directwallpaper.co.uk/images/pictures/holden/96049-(page-picture-large).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7" name="Rectangle 6"/>
          <p:cNvSpPr/>
          <p:nvPr/>
        </p:nvSpPr>
        <p:spPr>
          <a:xfrm>
            <a:off x="0" y="2057400"/>
            <a:ext cx="9144000" cy="2590800"/>
          </a:xfrm>
          <a:prstGeom prst="rect">
            <a:avLst/>
          </a:prstGeom>
          <a:solidFill>
            <a:srgbClr val="AEF0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a:off x="0" y="2590800"/>
            <a:ext cx="9144000" cy="1785104"/>
          </a:xfrm>
          <a:prstGeom prst="rect">
            <a:avLst/>
          </a:prstGeom>
          <a:noFill/>
        </p:spPr>
        <p:txBody>
          <a:bodyPr wrap="square" lIns="91440" tIns="45720" rIns="91440" bIns="45720">
            <a:spAutoFit/>
          </a:bodyPr>
          <a:lstStyle/>
          <a:p>
            <a:pPr algn="ctr"/>
            <a:r>
              <a:rPr lang="en-US" sz="5500" b="1" dirty="0" smtClean="0">
                <a:ln w="12700">
                  <a:solidFill>
                    <a:srgbClr val="A89F86"/>
                  </a:solidFill>
                  <a:prstDash val="solid"/>
                </a:ln>
                <a:solidFill>
                  <a:srgbClr val="544A32"/>
                </a:solidFill>
                <a:effectLst>
                  <a:outerShdw blurRad="41275" dist="20320" dir="1800000" algn="tl" rotWithShape="0">
                    <a:srgbClr val="000000">
                      <a:alpha val="40000"/>
                    </a:srgbClr>
                  </a:outerShdw>
                </a:effectLst>
                <a:latin typeface="Bernard MT Condensed" pitchFamily="18" charset="0"/>
              </a:rPr>
              <a:t>Sustained Cooperation with other libraries</a:t>
            </a:r>
            <a:endParaRPr lang="en-US" sz="3500" b="1" cap="none" spc="0" dirty="0" smtClean="0">
              <a:ln w="12700">
                <a:solidFill>
                  <a:srgbClr val="A89F86"/>
                </a:solidFill>
                <a:prstDash val="solid"/>
              </a:ln>
              <a:solidFill>
                <a:srgbClr val="544A32"/>
              </a:solidFill>
              <a:effectLst>
                <a:outerShdw blurRad="41275" dist="20320" dir="1800000" algn="tl" rotWithShape="0">
                  <a:srgbClr val="000000">
                    <a:alpha val="40000"/>
                  </a:srgbClr>
                </a:outerShdw>
              </a:effectLst>
              <a:latin typeface="Bernard MT Condensed" pitchFamily="18" charset="0"/>
            </a:endParaRPr>
          </a:p>
        </p:txBody>
      </p:sp>
    </p:spTree>
  </p:cSld>
  <p:clrMapOvr>
    <a:masterClrMapping/>
  </p:clrMapOvr>
  <p:transition spd="slow" advTm="20141"/>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8" name="Picture 4" descr="http://www.buddyslings.com/2007_05_31/Teal%20and%20Brown%20Medallion.JPG"/>
          <p:cNvPicPr>
            <a:picLocks noChangeAspect="1" noChangeArrowheads="1"/>
          </p:cNvPicPr>
          <p:nvPr/>
        </p:nvPicPr>
        <p:blipFill>
          <a:blip r:embed="rId4" cstate="print"/>
          <a:srcRect t="7778"/>
          <a:stretch>
            <a:fillRect/>
          </a:stretch>
        </p:blipFill>
        <p:spPr bwMode="auto">
          <a:xfrm>
            <a:off x="0" y="0"/>
            <a:ext cx="9144000" cy="6858000"/>
          </a:xfrm>
          <a:prstGeom prst="rect">
            <a:avLst/>
          </a:prstGeom>
          <a:noFill/>
        </p:spPr>
      </p:pic>
      <p:sp>
        <p:nvSpPr>
          <p:cNvPr id="7" name="Rounded Rectangle 6"/>
          <p:cNvSpPr/>
          <p:nvPr/>
        </p:nvSpPr>
        <p:spPr>
          <a:xfrm>
            <a:off x="1143000" y="228600"/>
            <a:ext cx="6781800" cy="5334000"/>
          </a:xfrm>
          <a:prstGeom prst="roundRect">
            <a:avLst/>
          </a:prstGeom>
          <a:solidFill>
            <a:srgbClr val="A89F86"/>
          </a:solidFill>
          <a:ln w="155575" cap="rnd" cmpd="thinThick">
            <a:solidFill>
              <a:srgbClr val="624C42"/>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200000"/>
              </a:lnSpc>
            </a:pPr>
            <a:endParaRPr lang="en-US" dirty="0" smtClean="0">
              <a:solidFill>
                <a:srgbClr val="624C42"/>
              </a:solidFill>
              <a:latin typeface="Bernard MT Condensed" pitchFamily="18" charset="0"/>
            </a:endParaRPr>
          </a:p>
          <a:p>
            <a:pPr algn="ctr">
              <a:lnSpc>
                <a:spcPct val="200000"/>
              </a:lnSpc>
            </a:pPr>
            <a:endParaRPr lang="en-US" dirty="0" smtClean="0">
              <a:solidFill>
                <a:srgbClr val="624C42"/>
              </a:solidFill>
              <a:latin typeface="Bernard MT Condensed" pitchFamily="18" charset="0"/>
            </a:endParaRPr>
          </a:p>
          <a:p>
            <a:pPr algn="ctr">
              <a:lnSpc>
                <a:spcPct val="200000"/>
              </a:lnSpc>
            </a:pPr>
            <a:endParaRPr lang="en-US" dirty="0" smtClean="0">
              <a:solidFill>
                <a:srgbClr val="624C42"/>
              </a:solidFill>
              <a:latin typeface="Bernard MT Condensed" pitchFamily="18" charset="0"/>
            </a:endParaRPr>
          </a:p>
          <a:p>
            <a:pPr algn="ctr"/>
            <a:endParaRPr lang="en-US" sz="4000" dirty="0" smtClean="0">
              <a:solidFill>
                <a:srgbClr val="624C42"/>
              </a:solidFill>
              <a:latin typeface="Bernard MT Condensed" pitchFamily="18" charset="0"/>
            </a:endParaRPr>
          </a:p>
          <a:p>
            <a:pPr algn="ctr"/>
            <a:endParaRPr lang="en-US" sz="4000" dirty="0" smtClean="0">
              <a:solidFill>
                <a:srgbClr val="624C42"/>
              </a:solidFill>
              <a:latin typeface="Bernard MT Condensed" pitchFamily="18" charset="0"/>
            </a:endParaRPr>
          </a:p>
          <a:p>
            <a:pPr algn="ctr"/>
            <a:r>
              <a:rPr lang="en-US" sz="4000" dirty="0" smtClean="0">
                <a:solidFill>
                  <a:srgbClr val="624C42"/>
                </a:solidFill>
                <a:latin typeface="Bernard MT Condensed" pitchFamily="18" charset="0"/>
              </a:rPr>
              <a:t>&amp;</a:t>
            </a:r>
          </a:p>
          <a:p>
            <a:pPr algn="ctr"/>
            <a:r>
              <a:rPr lang="en-US" sz="4000" u="sng" dirty="0" smtClean="0">
                <a:solidFill>
                  <a:srgbClr val="624C42"/>
                </a:solidFill>
                <a:latin typeface="Bernard MT Condensed" pitchFamily="18" charset="0"/>
              </a:rPr>
              <a:t>Bring in the Arts Kiosks </a:t>
            </a:r>
            <a:r>
              <a:rPr lang="en-US" sz="3200" dirty="0" smtClean="0">
                <a:solidFill>
                  <a:srgbClr val="624C42"/>
                </a:solidFill>
                <a:latin typeface="Bernard MT Condensed" pitchFamily="18" charset="0"/>
              </a:rPr>
              <a:t>Storytelling &amp; Theatre </a:t>
            </a:r>
          </a:p>
          <a:p>
            <a:pPr algn="ctr"/>
            <a:r>
              <a:rPr lang="en-US" sz="3200" dirty="0" smtClean="0">
                <a:solidFill>
                  <a:srgbClr val="624C42"/>
                </a:solidFill>
                <a:latin typeface="Bernard MT Condensed" pitchFamily="18" charset="0"/>
              </a:rPr>
              <a:t>Arts &amp; Crafts</a:t>
            </a:r>
          </a:p>
          <a:p>
            <a:pPr algn="ctr"/>
            <a:r>
              <a:rPr lang="en-US" sz="3200" dirty="0" smtClean="0">
                <a:solidFill>
                  <a:srgbClr val="624C42"/>
                </a:solidFill>
                <a:latin typeface="Bernard MT Condensed" pitchFamily="18" charset="0"/>
              </a:rPr>
              <a:t>Music &amp; Dance</a:t>
            </a:r>
          </a:p>
          <a:p>
            <a:pPr algn="ctr"/>
            <a:r>
              <a:rPr lang="en-US" sz="4000" dirty="0" smtClean="0">
                <a:solidFill>
                  <a:srgbClr val="624C42"/>
                </a:solidFill>
                <a:latin typeface="Bernard MT Condensed" pitchFamily="18" charset="0"/>
              </a:rPr>
              <a:t> </a:t>
            </a:r>
          </a:p>
          <a:p>
            <a:pPr algn="ctr">
              <a:lnSpc>
                <a:spcPct val="200000"/>
              </a:lnSpc>
            </a:pPr>
            <a:endParaRPr lang="en-US" sz="3200" dirty="0" smtClean="0">
              <a:solidFill>
                <a:srgbClr val="624C42"/>
              </a:solidFill>
              <a:latin typeface="Bernard MT Condensed" pitchFamily="18" charset="0"/>
            </a:endParaRPr>
          </a:p>
        </p:txBody>
      </p:sp>
      <p:pic>
        <p:nvPicPr>
          <p:cNvPr id="31749" name="Picture 5"/>
          <p:cNvPicPr>
            <a:picLocks noChangeAspect="1" noChangeArrowheads="1"/>
          </p:cNvPicPr>
          <p:nvPr/>
        </p:nvPicPr>
        <p:blipFill>
          <a:blip r:embed="rId5" cstate="print"/>
          <a:srcRect l="67188" t="39584" r="17187" b="40625"/>
          <a:stretch>
            <a:fillRect/>
          </a:stretch>
        </p:blipFill>
        <p:spPr bwMode="auto">
          <a:xfrm>
            <a:off x="7162800" y="3962400"/>
            <a:ext cx="1524000" cy="1447800"/>
          </a:xfrm>
          <a:prstGeom prst="rect">
            <a:avLst/>
          </a:prstGeom>
          <a:noFill/>
          <a:ln w="63500" cap="rnd" cmpd="thickThin">
            <a:solidFill>
              <a:srgbClr val="AEF0E3"/>
            </a:solidFill>
            <a:bevel/>
            <a:headEnd/>
            <a:tailEnd/>
          </a:ln>
          <a:effectLst/>
        </p:spPr>
      </p:pic>
      <p:pic>
        <p:nvPicPr>
          <p:cNvPr id="15" name="Picture 5"/>
          <p:cNvPicPr>
            <a:picLocks noChangeAspect="1" noChangeArrowheads="1"/>
          </p:cNvPicPr>
          <p:nvPr/>
        </p:nvPicPr>
        <p:blipFill>
          <a:blip r:embed="rId5" cstate="print"/>
          <a:srcRect l="42969" t="39584" r="37500" b="40625"/>
          <a:stretch>
            <a:fillRect/>
          </a:stretch>
        </p:blipFill>
        <p:spPr bwMode="auto">
          <a:xfrm>
            <a:off x="4724400" y="5181600"/>
            <a:ext cx="1905000" cy="1447800"/>
          </a:xfrm>
          <a:prstGeom prst="rect">
            <a:avLst/>
          </a:prstGeom>
          <a:noFill/>
          <a:ln w="63500" cap="rnd" cmpd="thickThin">
            <a:solidFill>
              <a:srgbClr val="AEF0E3"/>
            </a:solidFill>
            <a:bevel/>
            <a:headEnd/>
            <a:tailEnd/>
          </a:ln>
          <a:effectLst/>
        </p:spPr>
      </p:pic>
      <p:pic>
        <p:nvPicPr>
          <p:cNvPr id="16" name="Picture 5"/>
          <p:cNvPicPr>
            <a:picLocks noChangeAspect="1" noChangeArrowheads="1"/>
          </p:cNvPicPr>
          <p:nvPr/>
        </p:nvPicPr>
        <p:blipFill>
          <a:blip r:embed="rId5" cstate="print"/>
          <a:srcRect l="25000" t="39584" r="58593" b="40625"/>
          <a:stretch>
            <a:fillRect/>
          </a:stretch>
        </p:blipFill>
        <p:spPr bwMode="auto">
          <a:xfrm>
            <a:off x="2286000" y="5181600"/>
            <a:ext cx="1600200" cy="1447800"/>
          </a:xfrm>
          <a:prstGeom prst="rect">
            <a:avLst/>
          </a:prstGeom>
          <a:noFill/>
          <a:ln w="63500" cap="rnd" cmpd="thickThin">
            <a:solidFill>
              <a:srgbClr val="AEF0E3"/>
            </a:solidFill>
            <a:bevel/>
            <a:headEnd/>
            <a:tailEnd/>
          </a:ln>
          <a:effectLst/>
        </p:spPr>
      </p:pic>
      <p:pic>
        <p:nvPicPr>
          <p:cNvPr id="13" name="Picture 12" descr="Library2Go logo.JPG"/>
          <p:cNvPicPr>
            <a:picLocks noChangeAspect="1"/>
          </p:cNvPicPr>
          <p:nvPr/>
        </p:nvPicPr>
        <p:blipFill>
          <a:blip r:embed="rId6" cstate="print"/>
          <a:stretch>
            <a:fillRect/>
          </a:stretch>
        </p:blipFill>
        <p:spPr>
          <a:xfrm>
            <a:off x="2362200" y="228600"/>
            <a:ext cx="6228677" cy="2011680"/>
          </a:xfrm>
          <a:prstGeom prst="rect">
            <a:avLst/>
          </a:prstGeom>
        </p:spPr>
      </p:pic>
      <p:pic>
        <p:nvPicPr>
          <p:cNvPr id="9" name="~PP1449.WAV">
            <a:hlinkClick r:id="" action="ppaction://media"/>
          </p:cNvPr>
          <p:cNvPicPr>
            <a:picLocks noRot="1" noChangeAspect="1"/>
          </p:cNvPicPr>
          <p:nvPr>
            <a:wavAudioFile r:embed="rId1" name="~PP1449.WAV"/>
          </p:nvPr>
        </p:nvPicPr>
        <p:blipFill>
          <a:blip r:embed="rId7" cstate="print"/>
          <a:stretch>
            <a:fillRect/>
          </a:stretch>
        </p:blipFill>
        <p:spPr>
          <a:xfrm>
            <a:off x="8696325" y="6410325"/>
            <a:ext cx="304800" cy="304800"/>
          </a:xfrm>
          <a:prstGeom prst="rect">
            <a:avLst/>
          </a:prstGeom>
        </p:spPr>
      </p:pic>
    </p:spTree>
  </p:cSld>
  <p:clrMapOvr>
    <a:masterClrMapping/>
  </p:clrMapOvr>
  <p:transition spd="slow" advTm="15213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9"/>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0" name="Picture 4" descr="http://www.directwallpaper.co.uk/images/pictures/holden/96049-(page-picture-large).jpg"/>
          <p:cNvPicPr>
            <a:picLocks noChangeAspect="1" noChangeArrowheads="1"/>
          </p:cNvPicPr>
          <p:nvPr/>
        </p:nvPicPr>
        <p:blipFill>
          <a:blip r:embed="rId4" cstate="print"/>
          <a:srcRect/>
          <a:stretch>
            <a:fillRect/>
          </a:stretch>
        </p:blipFill>
        <p:spPr bwMode="auto">
          <a:xfrm>
            <a:off x="0" y="0"/>
            <a:ext cx="9144000" cy="6858000"/>
          </a:xfrm>
          <a:prstGeom prst="rect">
            <a:avLst/>
          </a:prstGeom>
          <a:noFill/>
        </p:spPr>
      </p:pic>
      <p:sp>
        <p:nvSpPr>
          <p:cNvPr id="7" name="Rectangle 6"/>
          <p:cNvSpPr/>
          <p:nvPr/>
        </p:nvSpPr>
        <p:spPr>
          <a:xfrm>
            <a:off x="0" y="2209800"/>
            <a:ext cx="9144000" cy="1828800"/>
          </a:xfrm>
          <a:prstGeom prst="rect">
            <a:avLst/>
          </a:prstGeom>
          <a:solidFill>
            <a:srgbClr val="AEF0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ln w="12700">
                  <a:solidFill>
                    <a:srgbClr val="A89F86"/>
                  </a:solidFill>
                  <a:prstDash val="solid"/>
                </a:ln>
                <a:solidFill>
                  <a:srgbClr val="544A32"/>
                </a:solidFill>
                <a:effectLst>
                  <a:outerShdw blurRad="41275" dist="20320" dir="1800000" algn="tl" rotWithShape="0">
                    <a:srgbClr val="000000">
                      <a:alpha val="40000"/>
                    </a:srgbClr>
                  </a:outerShdw>
                </a:effectLst>
                <a:latin typeface="Bernard MT Condensed" pitchFamily="18" charset="0"/>
              </a:rPr>
              <a:t>Partnerships with other agencies and businesses</a:t>
            </a:r>
          </a:p>
        </p:txBody>
      </p:sp>
      <p:pic>
        <p:nvPicPr>
          <p:cNvPr id="5" name="~PP3852.WAV">
            <a:hlinkClick r:id="" action="ppaction://media"/>
          </p:cNvPr>
          <p:cNvPicPr>
            <a:picLocks noRot="1" noChangeAspect="1"/>
          </p:cNvPicPr>
          <p:nvPr>
            <a:wavAudioFile r:embed="rId1" name="~PP3852.WAV"/>
          </p:nvPr>
        </p:nvPicPr>
        <p:blipFill>
          <a:blip r:embed="rId5" cstate="print"/>
          <a:stretch>
            <a:fillRect/>
          </a:stretch>
        </p:blipFill>
        <p:spPr>
          <a:xfrm>
            <a:off x="8696325" y="6410325"/>
            <a:ext cx="304800" cy="304800"/>
          </a:xfrm>
          <a:prstGeom prst="rect">
            <a:avLst/>
          </a:prstGeom>
        </p:spPr>
      </p:pic>
    </p:spTree>
  </p:cSld>
  <p:clrMapOvr>
    <a:masterClrMapping/>
  </p:clrMapOvr>
  <p:transition spd="slow" advTm="1328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624C42"/>
        </a:solidFill>
        <a:effectLst/>
      </p:bgPr>
    </p:bg>
    <p:spTree>
      <p:nvGrpSpPr>
        <p:cNvPr id="1" name=""/>
        <p:cNvGrpSpPr/>
        <p:nvPr/>
      </p:nvGrpSpPr>
      <p:grpSpPr>
        <a:xfrm>
          <a:off x="0" y="0"/>
          <a:ext cx="0" cy="0"/>
          <a:chOff x="0" y="0"/>
          <a:chExt cx="0" cy="0"/>
        </a:xfrm>
      </p:grpSpPr>
      <p:pic>
        <p:nvPicPr>
          <p:cNvPr id="31748" name="Picture 4" descr="http://www.buddyslings.com/2007_05_31/Teal%20and%20Brown%20Medallion.JPG"/>
          <p:cNvPicPr>
            <a:picLocks noChangeAspect="1" noChangeArrowheads="1"/>
          </p:cNvPicPr>
          <p:nvPr/>
        </p:nvPicPr>
        <p:blipFill>
          <a:blip r:embed="rId4" cstate="print"/>
          <a:srcRect t="7778"/>
          <a:stretch>
            <a:fillRect/>
          </a:stretch>
        </p:blipFill>
        <p:spPr bwMode="auto">
          <a:xfrm>
            <a:off x="0" y="0"/>
            <a:ext cx="9144000" cy="6858000"/>
          </a:xfrm>
          <a:prstGeom prst="rect">
            <a:avLst/>
          </a:prstGeom>
          <a:noFill/>
        </p:spPr>
      </p:pic>
      <p:sp>
        <p:nvSpPr>
          <p:cNvPr id="7" name="Rounded Rectangle 6"/>
          <p:cNvSpPr/>
          <p:nvPr/>
        </p:nvSpPr>
        <p:spPr>
          <a:xfrm>
            <a:off x="1143000" y="228600"/>
            <a:ext cx="6781800" cy="5791200"/>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lnSpc>
                <a:spcPct val="150000"/>
              </a:lnSpc>
            </a:pPr>
            <a:r>
              <a:rPr lang="en-US" sz="2000" dirty="0" smtClean="0">
                <a:solidFill>
                  <a:srgbClr val="624C42"/>
                </a:solidFill>
                <a:latin typeface="Bernard MT Condensed" pitchFamily="18" charset="0"/>
              </a:rPr>
              <a:t>Ed-Glen Chamber of Commerce –</a:t>
            </a:r>
          </a:p>
          <a:p>
            <a:pPr algn="ctr">
              <a:lnSpc>
                <a:spcPct val="150000"/>
              </a:lnSpc>
            </a:pPr>
            <a:r>
              <a:rPr lang="en-US" sz="2000" dirty="0" smtClean="0">
                <a:solidFill>
                  <a:srgbClr val="4C966F"/>
                </a:solidFill>
                <a:latin typeface="Bernard MT Condensed" pitchFamily="18" charset="0"/>
              </a:rPr>
              <a:t>Chamber Leadership Speaker Series</a:t>
            </a:r>
          </a:p>
          <a:p>
            <a:pPr algn="ctr">
              <a:lnSpc>
                <a:spcPct val="150000"/>
              </a:lnSpc>
            </a:pPr>
            <a:endParaRPr lang="en-US" sz="2000" dirty="0" smtClean="0">
              <a:solidFill>
                <a:srgbClr val="4C966F"/>
              </a:solidFill>
              <a:latin typeface="Bernard MT Condensed" pitchFamily="18" charset="0"/>
            </a:endParaRPr>
          </a:p>
          <a:p>
            <a:pPr algn="ctr">
              <a:lnSpc>
                <a:spcPct val="150000"/>
              </a:lnSpc>
            </a:pPr>
            <a:r>
              <a:rPr lang="en-US" sz="2000" dirty="0" smtClean="0">
                <a:solidFill>
                  <a:srgbClr val="624C42"/>
                </a:solidFill>
                <a:latin typeface="Bernard MT Condensed" pitchFamily="18" charset="0"/>
              </a:rPr>
              <a:t>Edwardsville Children’s Museum</a:t>
            </a:r>
          </a:p>
          <a:p>
            <a:pPr algn="ctr">
              <a:lnSpc>
                <a:spcPct val="150000"/>
              </a:lnSpc>
            </a:pPr>
            <a:r>
              <a:rPr lang="en-US" sz="2000" dirty="0" smtClean="0">
                <a:solidFill>
                  <a:srgbClr val="4C966F"/>
                </a:solidFill>
                <a:latin typeface="Bernard MT Condensed" pitchFamily="18" charset="0"/>
              </a:rPr>
              <a:t>Miniature Library</a:t>
            </a:r>
          </a:p>
          <a:p>
            <a:pPr algn="ctr">
              <a:lnSpc>
                <a:spcPct val="150000"/>
              </a:lnSpc>
            </a:pPr>
            <a:endParaRPr lang="en-US" sz="2000" dirty="0" smtClean="0">
              <a:solidFill>
                <a:srgbClr val="4C966F"/>
              </a:solidFill>
              <a:latin typeface="Bernard MT Condensed" pitchFamily="18" charset="0"/>
            </a:endParaRPr>
          </a:p>
          <a:p>
            <a:pPr algn="ctr">
              <a:lnSpc>
                <a:spcPct val="150000"/>
              </a:lnSpc>
            </a:pPr>
            <a:r>
              <a:rPr lang="en-US" sz="2000" dirty="0" smtClean="0">
                <a:solidFill>
                  <a:srgbClr val="624C42"/>
                </a:solidFill>
                <a:latin typeface="Bernard MT Condensed" pitchFamily="18" charset="0"/>
              </a:rPr>
              <a:t>Senior Citizens Center</a:t>
            </a:r>
          </a:p>
          <a:p>
            <a:pPr algn="ctr">
              <a:lnSpc>
                <a:spcPct val="150000"/>
              </a:lnSpc>
            </a:pPr>
            <a:r>
              <a:rPr lang="en-US" sz="2000" dirty="0" smtClean="0">
                <a:solidFill>
                  <a:srgbClr val="4C966F"/>
                </a:solidFill>
                <a:latin typeface="Bernard MT Condensed" pitchFamily="18" charset="0"/>
              </a:rPr>
              <a:t>Senior Gaming Events</a:t>
            </a:r>
          </a:p>
          <a:p>
            <a:pPr algn="ctr">
              <a:lnSpc>
                <a:spcPct val="150000"/>
              </a:lnSpc>
            </a:pPr>
            <a:r>
              <a:rPr lang="en-US" sz="2000" dirty="0" smtClean="0">
                <a:solidFill>
                  <a:srgbClr val="4C966F"/>
                </a:solidFill>
                <a:latin typeface="Bernard MT Condensed" pitchFamily="18" charset="0"/>
              </a:rPr>
              <a:t>Videography and Digital Photography Classes</a:t>
            </a:r>
          </a:p>
          <a:p>
            <a:pPr algn="ctr">
              <a:lnSpc>
                <a:spcPct val="150000"/>
              </a:lnSpc>
            </a:pPr>
            <a:endParaRPr lang="en-US" sz="2000" dirty="0" smtClean="0">
              <a:solidFill>
                <a:srgbClr val="624C42"/>
              </a:solidFill>
              <a:latin typeface="Bernard MT Condensed" pitchFamily="18" charset="0"/>
            </a:endParaRPr>
          </a:p>
          <a:p>
            <a:pPr algn="ctr">
              <a:lnSpc>
                <a:spcPct val="150000"/>
              </a:lnSpc>
            </a:pPr>
            <a:r>
              <a:rPr lang="en-US" sz="2000" dirty="0" smtClean="0">
                <a:solidFill>
                  <a:srgbClr val="624C42"/>
                </a:solidFill>
                <a:latin typeface="Bernard MT Condensed" pitchFamily="18" charset="0"/>
              </a:rPr>
              <a:t>Madison County Juvenile Detention Center</a:t>
            </a:r>
          </a:p>
          <a:p>
            <a:pPr algn="ctr">
              <a:lnSpc>
                <a:spcPct val="150000"/>
              </a:lnSpc>
            </a:pPr>
            <a:r>
              <a:rPr lang="en-US" sz="2000" dirty="0" smtClean="0">
                <a:solidFill>
                  <a:srgbClr val="4C966F"/>
                </a:solidFill>
                <a:latin typeface="Bernard MT Condensed" pitchFamily="18" charset="0"/>
              </a:rPr>
              <a:t>Alice and Scratch Computer Programming Classes</a:t>
            </a:r>
            <a:endParaRPr lang="en-US" sz="2000" dirty="0" smtClean="0">
              <a:solidFill>
                <a:srgbClr val="4C966F"/>
              </a:solidFill>
            </a:endParaRPr>
          </a:p>
          <a:p>
            <a:pPr algn="ctr"/>
            <a:endParaRPr lang="en-US" dirty="0"/>
          </a:p>
        </p:txBody>
      </p:sp>
      <p:pic>
        <p:nvPicPr>
          <p:cNvPr id="9" name="Picture 8" descr="HomeworkComputer.png"/>
          <p:cNvPicPr>
            <a:picLocks noChangeAspect="1"/>
          </p:cNvPicPr>
          <p:nvPr/>
        </p:nvPicPr>
        <p:blipFill>
          <a:blip r:embed="rId5" cstate="print"/>
          <a:stretch>
            <a:fillRect/>
          </a:stretch>
        </p:blipFill>
        <p:spPr>
          <a:xfrm>
            <a:off x="6400800" y="381000"/>
            <a:ext cx="2514600" cy="2146104"/>
          </a:xfrm>
          <a:prstGeom prst="rect">
            <a:avLst/>
          </a:prstGeom>
          <a:ln w="63500" cap="rnd" cmpd="thickThin">
            <a:solidFill>
              <a:srgbClr val="AEF0E3"/>
            </a:solidFill>
          </a:ln>
        </p:spPr>
      </p:pic>
      <p:pic>
        <p:nvPicPr>
          <p:cNvPr id="11" name="Picture 10" descr="Bell.East HS Special Ed- April - 09 - Gaming4.jpg"/>
          <p:cNvPicPr>
            <a:picLocks noChangeAspect="1"/>
          </p:cNvPicPr>
          <p:nvPr/>
        </p:nvPicPr>
        <p:blipFill>
          <a:blip r:embed="rId6" cstate="print"/>
          <a:stretch>
            <a:fillRect/>
          </a:stretch>
        </p:blipFill>
        <p:spPr>
          <a:xfrm>
            <a:off x="6934200" y="3200400"/>
            <a:ext cx="1600200" cy="1447800"/>
          </a:xfrm>
          <a:prstGeom prst="rect">
            <a:avLst/>
          </a:prstGeom>
          <a:ln w="63500" cap="rnd" cmpd="dbl">
            <a:solidFill>
              <a:srgbClr val="AEF0E3"/>
            </a:solidFill>
            <a:bevel/>
          </a:ln>
        </p:spPr>
      </p:pic>
      <p:pic>
        <p:nvPicPr>
          <p:cNvPr id="1027" name="Picture 3" descr="GrahamS colour headshot (from web)"/>
          <p:cNvPicPr>
            <a:picLocks noChangeAspect="1" noChangeArrowheads="1"/>
          </p:cNvPicPr>
          <p:nvPr/>
        </p:nvPicPr>
        <p:blipFill>
          <a:blip r:embed="rId7" cstate="print"/>
          <a:srcRect b="-10046"/>
          <a:stretch>
            <a:fillRect/>
          </a:stretch>
        </p:blipFill>
        <p:spPr bwMode="auto">
          <a:xfrm>
            <a:off x="762000" y="533400"/>
            <a:ext cx="1366837" cy="2011363"/>
          </a:xfrm>
          <a:prstGeom prst="rect">
            <a:avLst/>
          </a:prstGeom>
          <a:noFill/>
          <a:ln w="9525">
            <a:noFill/>
            <a:miter lim="800000"/>
            <a:headEnd/>
            <a:tailEnd/>
          </a:ln>
        </p:spPr>
      </p:pic>
      <p:sp>
        <p:nvSpPr>
          <p:cNvPr id="12" name="TextBox 11"/>
          <p:cNvSpPr txBox="1"/>
          <p:nvPr/>
        </p:nvSpPr>
        <p:spPr>
          <a:xfrm>
            <a:off x="1981200" y="5638800"/>
            <a:ext cx="3810000" cy="369332"/>
          </a:xfrm>
          <a:prstGeom prst="rect">
            <a:avLst/>
          </a:prstGeom>
          <a:noFill/>
        </p:spPr>
        <p:txBody>
          <a:bodyPr wrap="square" rtlCol="0">
            <a:spAutoFit/>
          </a:bodyPr>
          <a:lstStyle/>
          <a:p>
            <a:r>
              <a:rPr lang="en-US" sz="1200" dirty="0" smtClean="0"/>
              <a:t>All partnerships made possible with LSTA grant funding</a:t>
            </a:r>
            <a:r>
              <a:rPr lang="en-US" dirty="0" smtClean="0"/>
              <a:t>.</a:t>
            </a:r>
            <a:endParaRPr lang="en-US" dirty="0"/>
          </a:p>
        </p:txBody>
      </p:sp>
      <p:pic>
        <p:nvPicPr>
          <p:cNvPr id="14" name="~PP4026.WAV">
            <a:hlinkClick r:id="" action="ppaction://media"/>
          </p:cNvPr>
          <p:cNvPicPr>
            <a:picLocks noRot="1" noChangeAspect="1"/>
          </p:cNvPicPr>
          <p:nvPr>
            <a:wavAudioFile r:embed="rId1" name="~PP4026.WAV"/>
          </p:nvPr>
        </p:nvPicPr>
        <p:blipFill>
          <a:blip r:embed="rId8" cstate="print"/>
          <a:stretch>
            <a:fillRect/>
          </a:stretch>
        </p:blipFill>
        <p:spPr>
          <a:xfrm>
            <a:off x="8696325" y="6410325"/>
            <a:ext cx="304800" cy="304800"/>
          </a:xfrm>
          <a:prstGeom prst="rect">
            <a:avLst/>
          </a:prstGeom>
        </p:spPr>
      </p:pic>
    </p:spTree>
  </p:cSld>
  <p:clrMapOvr>
    <a:masterClrMapping/>
  </p:clrMapOvr>
  <p:transition spd="slow" advTm="6111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http://latidainc.com/yahoo_site_admin/assets/images/Scotch_Teal_and_Brown.69102109.jpg"/>
          <p:cNvPicPr>
            <a:picLocks noChangeAspect="1" noChangeArrowheads="1"/>
          </p:cNvPicPr>
          <p:nvPr/>
        </p:nvPicPr>
        <p:blipFill>
          <a:blip r:embed="rId3" cstate="print"/>
          <a:srcRect l="3333" t="2500" r="3333" b="3333"/>
          <a:stretch>
            <a:fillRect/>
          </a:stretch>
        </p:blipFill>
        <p:spPr bwMode="auto">
          <a:xfrm rot="5400000">
            <a:off x="1142998" y="-1142998"/>
            <a:ext cx="6858001" cy="9144000"/>
          </a:xfrm>
          <a:prstGeom prst="rect">
            <a:avLst/>
          </a:prstGeom>
          <a:noFill/>
        </p:spPr>
      </p:pic>
      <p:sp>
        <p:nvSpPr>
          <p:cNvPr id="3" name="Rectangle 2"/>
          <p:cNvSpPr/>
          <p:nvPr/>
        </p:nvSpPr>
        <p:spPr>
          <a:xfrm>
            <a:off x="533400" y="2209800"/>
            <a:ext cx="8001000" cy="4343400"/>
          </a:xfrm>
          <a:prstGeom prst="rect">
            <a:avLst/>
          </a:prstGeom>
          <a:solidFill>
            <a:srgbClr val="AEF0E3"/>
          </a:solidFill>
          <a:ln w="158750" cmpd="thinThick">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2200" spc="80" dirty="0" smtClean="0">
              <a:solidFill>
                <a:srgbClr val="624C42"/>
              </a:solidFill>
              <a:latin typeface="Bernard MT Condensed" pitchFamily="18" charset="0"/>
            </a:endParaRPr>
          </a:p>
          <a:p>
            <a:pPr algn="ctr">
              <a:lnSpc>
                <a:spcPct val="150000"/>
              </a:lnSpc>
            </a:pPr>
            <a:r>
              <a:rPr lang="en-US" sz="2200" u="sng" spc="80" dirty="0" smtClean="0">
                <a:solidFill>
                  <a:srgbClr val="624C42"/>
                </a:solidFill>
                <a:latin typeface="Bernard MT Condensed" pitchFamily="18" charset="0"/>
              </a:rPr>
              <a:t>Partnerships in the Community</a:t>
            </a:r>
          </a:p>
          <a:p>
            <a:pPr algn="ctr">
              <a:lnSpc>
                <a:spcPct val="150000"/>
              </a:lnSpc>
            </a:pPr>
            <a:r>
              <a:rPr lang="en-US" sz="2200" spc="80" dirty="0" smtClean="0">
                <a:solidFill>
                  <a:srgbClr val="624C42"/>
                </a:solidFill>
                <a:latin typeface="Bernard MT Condensed" pitchFamily="18" charset="0"/>
              </a:rPr>
              <a:t>Library hosts artists for ArtEast – community wide art event</a:t>
            </a:r>
          </a:p>
          <a:p>
            <a:pPr algn="ctr">
              <a:lnSpc>
                <a:spcPct val="150000"/>
              </a:lnSpc>
            </a:pPr>
            <a:r>
              <a:rPr lang="en-US" sz="2200" spc="80" dirty="0" smtClean="0">
                <a:solidFill>
                  <a:srgbClr val="624C42"/>
                </a:solidFill>
                <a:latin typeface="Bernard MT Condensed" pitchFamily="18" charset="0"/>
              </a:rPr>
              <a:t>Pioneer Days – Library, School, &amp; Museum</a:t>
            </a:r>
          </a:p>
          <a:p>
            <a:pPr algn="ctr">
              <a:lnSpc>
                <a:spcPct val="150000"/>
              </a:lnSpc>
            </a:pPr>
            <a:r>
              <a:rPr lang="en-US" sz="2200" spc="80" dirty="0" smtClean="0">
                <a:solidFill>
                  <a:srgbClr val="624C42"/>
                </a:solidFill>
                <a:latin typeface="Bernard MT Condensed" pitchFamily="18" charset="0"/>
              </a:rPr>
              <a:t>Business After Hours – Chamber of Commerce</a:t>
            </a:r>
          </a:p>
          <a:p>
            <a:pPr algn="ctr">
              <a:lnSpc>
                <a:spcPct val="150000"/>
              </a:lnSpc>
            </a:pPr>
            <a:r>
              <a:rPr lang="en-US" sz="2200" spc="80" dirty="0" smtClean="0">
                <a:solidFill>
                  <a:srgbClr val="624C42"/>
                </a:solidFill>
                <a:latin typeface="Bernard MT Condensed" pitchFamily="18" charset="0"/>
              </a:rPr>
              <a:t>Senior Memoirs- Southern Illinois University Edwardsville</a:t>
            </a:r>
          </a:p>
          <a:p>
            <a:pPr algn="ctr">
              <a:lnSpc>
                <a:spcPct val="150000"/>
              </a:lnSpc>
            </a:pPr>
            <a:r>
              <a:rPr lang="en-US" sz="2200" spc="80" dirty="0" smtClean="0">
                <a:solidFill>
                  <a:srgbClr val="624C42"/>
                </a:solidFill>
                <a:latin typeface="Bernard MT Condensed" pitchFamily="18" charset="0"/>
              </a:rPr>
              <a:t>Blood Drives – American Red Cross &amp; Central Illinois Blood Bank</a:t>
            </a:r>
          </a:p>
          <a:p>
            <a:pPr algn="ctr">
              <a:lnSpc>
                <a:spcPct val="150000"/>
              </a:lnSpc>
            </a:pPr>
            <a:r>
              <a:rPr lang="en-US" sz="2200" spc="80" dirty="0" smtClean="0">
                <a:solidFill>
                  <a:srgbClr val="624C42"/>
                </a:solidFill>
                <a:latin typeface="Bernard MT Condensed" pitchFamily="18" charset="0"/>
              </a:rPr>
              <a:t>Senior Gaming Events – Eden Village &amp; Meridian Village</a:t>
            </a:r>
          </a:p>
        </p:txBody>
      </p:sp>
      <p:pic>
        <p:nvPicPr>
          <p:cNvPr id="5" name="Picture 4" descr="gaming at Meridian 017 [Desktop Resolution].jpg"/>
          <p:cNvPicPr>
            <a:picLocks noChangeAspect="1"/>
          </p:cNvPicPr>
          <p:nvPr/>
        </p:nvPicPr>
        <p:blipFill>
          <a:blip r:embed="rId4" cstate="print"/>
          <a:stretch>
            <a:fillRect/>
          </a:stretch>
        </p:blipFill>
        <p:spPr>
          <a:xfrm>
            <a:off x="2819400" y="228600"/>
            <a:ext cx="2286000" cy="1600200"/>
          </a:xfrm>
          <a:prstGeom prst="rect">
            <a:avLst/>
          </a:prstGeom>
          <a:ln w="88900" cap="rnd" cmpd="dbl">
            <a:solidFill>
              <a:schemeClr val="accent3">
                <a:lumMod val="40000"/>
                <a:lumOff val="60000"/>
              </a:schemeClr>
            </a:solidFill>
            <a:bevel/>
          </a:ln>
        </p:spPr>
      </p:pic>
      <p:pic>
        <p:nvPicPr>
          <p:cNvPr id="4" name="Picture 3" descr="gaming at Meridian 028 [Desktop Resolution].jpg"/>
          <p:cNvPicPr>
            <a:picLocks noChangeAspect="1"/>
          </p:cNvPicPr>
          <p:nvPr/>
        </p:nvPicPr>
        <p:blipFill>
          <a:blip r:embed="rId5" cstate="print"/>
          <a:stretch>
            <a:fillRect/>
          </a:stretch>
        </p:blipFill>
        <p:spPr>
          <a:xfrm>
            <a:off x="0" y="609600"/>
            <a:ext cx="2778885" cy="2286000"/>
          </a:xfrm>
          <a:prstGeom prst="rect">
            <a:avLst/>
          </a:prstGeom>
          <a:ln w="88900" cap="rnd" cmpd="dbl">
            <a:solidFill>
              <a:schemeClr val="accent3">
                <a:lumMod val="40000"/>
                <a:lumOff val="60000"/>
              </a:schemeClr>
            </a:solidFill>
            <a:bevel/>
          </a:ln>
        </p:spPr>
      </p:pic>
      <p:pic>
        <p:nvPicPr>
          <p:cNvPr id="7" name="Picture 6" descr="ArtEast-2007.jpg"/>
          <p:cNvPicPr>
            <a:picLocks noChangeAspect="1"/>
          </p:cNvPicPr>
          <p:nvPr/>
        </p:nvPicPr>
        <p:blipFill>
          <a:blip r:embed="rId6" cstate="print"/>
          <a:stretch>
            <a:fillRect/>
          </a:stretch>
        </p:blipFill>
        <p:spPr>
          <a:xfrm>
            <a:off x="5791200" y="228600"/>
            <a:ext cx="3034969" cy="2667000"/>
          </a:xfrm>
          <a:prstGeom prst="rect">
            <a:avLst/>
          </a:prstGeom>
          <a:ln w="88900" cap="rnd" cmpd="dbl">
            <a:solidFill>
              <a:schemeClr val="accent3">
                <a:lumMod val="40000"/>
                <a:lumOff val="60000"/>
              </a:schemeClr>
            </a:solidFill>
            <a:bevel/>
          </a:ln>
        </p:spPr>
      </p:pic>
    </p:spTree>
  </p:cSld>
  <p:clrMapOvr>
    <a:masterClrMapping/>
  </p:clrMapOvr>
  <p:transition spd="slow" advTm="20141"/>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0" name="Picture 4" descr="http://www.directwallpaper.co.uk/images/pictures/holden/96049-(page-picture-large).jpg"/>
          <p:cNvPicPr>
            <a:picLocks noChangeAspect="1" noChangeArrowheads="1"/>
          </p:cNvPicPr>
          <p:nvPr/>
        </p:nvPicPr>
        <p:blipFill>
          <a:blip r:embed="rId4" cstate="print"/>
          <a:srcRect/>
          <a:stretch>
            <a:fillRect/>
          </a:stretch>
        </p:blipFill>
        <p:spPr bwMode="auto">
          <a:xfrm>
            <a:off x="0" y="0"/>
            <a:ext cx="9144000" cy="6858000"/>
          </a:xfrm>
          <a:prstGeom prst="rect">
            <a:avLst/>
          </a:prstGeom>
          <a:noFill/>
        </p:spPr>
      </p:pic>
      <p:sp>
        <p:nvSpPr>
          <p:cNvPr id="7" name="Rectangle 6"/>
          <p:cNvSpPr/>
          <p:nvPr/>
        </p:nvSpPr>
        <p:spPr>
          <a:xfrm>
            <a:off x="0" y="2286000"/>
            <a:ext cx="9144000" cy="1676400"/>
          </a:xfrm>
          <a:prstGeom prst="rect">
            <a:avLst/>
          </a:prstGeom>
          <a:solidFill>
            <a:srgbClr val="AEF0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ln w="12700">
                  <a:solidFill>
                    <a:srgbClr val="A89F86"/>
                  </a:solidFill>
                  <a:prstDash val="solid"/>
                </a:ln>
                <a:solidFill>
                  <a:srgbClr val="544A32"/>
                </a:solidFill>
                <a:effectLst>
                  <a:outerShdw blurRad="41275" dist="20320" dir="1800000" algn="tl" rotWithShape="0">
                    <a:srgbClr val="000000">
                      <a:alpha val="40000"/>
                    </a:srgbClr>
                  </a:outerShdw>
                </a:effectLst>
                <a:latin typeface="Bernard MT Condensed" pitchFamily="18" charset="0"/>
              </a:rPr>
              <a:t>Evidence of library’s role as community center</a:t>
            </a:r>
          </a:p>
        </p:txBody>
      </p:sp>
      <p:pic>
        <p:nvPicPr>
          <p:cNvPr id="4" name="~PP646.WAV">
            <a:hlinkClick r:id="" action="ppaction://media"/>
          </p:cNvPr>
          <p:cNvPicPr>
            <a:picLocks noRot="1" noChangeAspect="1"/>
          </p:cNvPicPr>
          <p:nvPr>
            <a:wavAudioFile r:embed="rId1" name="~PP646.WAV"/>
          </p:nvPr>
        </p:nvPicPr>
        <p:blipFill>
          <a:blip r:embed="rId5" cstate="print"/>
          <a:stretch>
            <a:fillRect/>
          </a:stretch>
        </p:blipFill>
        <p:spPr>
          <a:xfrm>
            <a:off x="8696325" y="6410325"/>
            <a:ext cx="304800" cy="304800"/>
          </a:xfrm>
          <a:prstGeom prst="rect">
            <a:avLst/>
          </a:prstGeom>
        </p:spPr>
      </p:pic>
    </p:spTree>
  </p:cSld>
  <p:clrMapOvr>
    <a:masterClrMapping/>
  </p:clrMapOvr>
  <p:transition spd="slow" advTm="2279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4.bp.blogspot.com/_ViHAUdQHWng/SD44OPGXD0I/AAAAAAAAAgk/LL-h_YlVngc/s320/brown+and+aqua+and+brown+dot.jpg"/>
          <p:cNvPicPr>
            <a:picLocks noChangeAspect="1" noChangeArrowheads="1"/>
          </p:cNvPicPr>
          <p:nvPr/>
        </p:nvPicPr>
        <p:blipFill>
          <a:blip r:embed="rId3" cstate="print"/>
          <a:srcRect/>
          <a:stretch>
            <a:fillRect/>
          </a:stretch>
        </p:blipFill>
        <p:spPr bwMode="auto">
          <a:xfrm rot="5400000">
            <a:off x="1143000" y="-1143000"/>
            <a:ext cx="6858000" cy="9144000"/>
          </a:xfrm>
          <a:prstGeom prst="rect">
            <a:avLst/>
          </a:prstGeom>
          <a:noFill/>
        </p:spPr>
      </p:pic>
      <p:sp>
        <p:nvSpPr>
          <p:cNvPr id="3" name="Content Placeholder 2"/>
          <p:cNvSpPr>
            <a:spLocks noGrp="1"/>
          </p:cNvSpPr>
          <p:nvPr>
            <p:ph idx="1"/>
          </p:nvPr>
        </p:nvSpPr>
        <p:spPr>
          <a:xfrm>
            <a:off x="-304800" y="1219200"/>
            <a:ext cx="6629400" cy="4678363"/>
          </a:xfrm>
        </p:spPr>
        <p:txBody>
          <a:bodyPr>
            <a:noAutofit/>
          </a:bodyPr>
          <a:lstStyle/>
          <a:p>
            <a:pPr algn="ctr">
              <a:lnSpc>
                <a:spcPct val="150000"/>
              </a:lnSpc>
              <a:buNone/>
            </a:pPr>
            <a:r>
              <a:rPr lang="en-US" sz="2000" spc="80" dirty="0" smtClean="0">
                <a:solidFill>
                  <a:srgbClr val="AEF0E3"/>
                </a:solidFill>
                <a:latin typeface="Bernard MT Condensed" pitchFamily="18" charset="0"/>
              </a:rPr>
              <a:t>Homebound Delivery</a:t>
            </a:r>
          </a:p>
          <a:p>
            <a:pPr algn="ctr">
              <a:lnSpc>
                <a:spcPct val="150000"/>
              </a:lnSpc>
              <a:buNone/>
            </a:pPr>
            <a:r>
              <a:rPr lang="en-US" sz="2000" spc="80" dirty="0" smtClean="0">
                <a:solidFill>
                  <a:srgbClr val="AEF0E3"/>
                </a:solidFill>
                <a:latin typeface="Bernard MT Condensed" pitchFamily="18" charset="0"/>
              </a:rPr>
              <a:t>CPR and First Aid Classes</a:t>
            </a:r>
          </a:p>
          <a:p>
            <a:pPr algn="ctr">
              <a:lnSpc>
                <a:spcPct val="150000"/>
              </a:lnSpc>
              <a:buNone/>
            </a:pPr>
            <a:r>
              <a:rPr lang="en-US" sz="2000" spc="80" dirty="0" smtClean="0">
                <a:solidFill>
                  <a:srgbClr val="AEF0E3"/>
                </a:solidFill>
                <a:latin typeface="Bernard MT Condensed" pitchFamily="18" charset="0"/>
              </a:rPr>
              <a:t>Babysitting Classes</a:t>
            </a:r>
          </a:p>
          <a:p>
            <a:pPr algn="ctr">
              <a:lnSpc>
                <a:spcPct val="150000"/>
              </a:lnSpc>
              <a:buNone/>
            </a:pPr>
            <a:r>
              <a:rPr lang="en-US" sz="2000" spc="80" dirty="0" smtClean="0">
                <a:solidFill>
                  <a:srgbClr val="AEF0E3"/>
                </a:solidFill>
                <a:latin typeface="Bernard MT Condensed" pitchFamily="18" charset="0"/>
              </a:rPr>
              <a:t>    Illinois Treasure’s &amp; Attorney General’s Office Workshops</a:t>
            </a:r>
          </a:p>
          <a:p>
            <a:pPr algn="ctr">
              <a:lnSpc>
                <a:spcPct val="150000"/>
              </a:lnSpc>
              <a:buNone/>
            </a:pPr>
            <a:r>
              <a:rPr lang="en-US" sz="2000" spc="80" dirty="0" smtClean="0">
                <a:solidFill>
                  <a:srgbClr val="AEF0E3"/>
                </a:solidFill>
                <a:latin typeface="Bernard MT Condensed" pitchFamily="18" charset="0"/>
              </a:rPr>
              <a:t>Boy Scouts</a:t>
            </a:r>
          </a:p>
          <a:p>
            <a:pPr algn="ctr">
              <a:lnSpc>
                <a:spcPct val="150000"/>
              </a:lnSpc>
              <a:buNone/>
            </a:pPr>
            <a:r>
              <a:rPr lang="en-US" sz="2000" spc="80" dirty="0" smtClean="0">
                <a:solidFill>
                  <a:srgbClr val="AEF0E3"/>
                </a:solidFill>
                <a:latin typeface="Bernard MT Condensed" pitchFamily="18" charset="0"/>
              </a:rPr>
              <a:t>Newcomers and Neighbors</a:t>
            </a:r>
          </a:p>
          <a:p>
            <a:pPr algn="ctr">
              <a:lnSpc>
                <a:spcPct val="150000"/>
              </a:lnSpc>
              <a:buNone/>
            </a:pPr>
            <a:r>
              <a:rPr lang="en-US" sz="2000" spc="80" dirty="0" smtClean="0">
                <a:solidFill>
                  <a:srgbClr val="AEF0E3"/>
                </a:solidFill>
                <a:latin typeface="Bernard MT Condensed" pitchFamily="18" charset="0"/>
              </a:rPr>
              <a:t>Habitat For Humanity </a:t>
            </a:r>
          </a:p>
          <a:p>
            <a:pPr algn="ctr">
              <a:lnSpc>
                <a:spcPct val="150000"/>
              </a:lnSpc>
              <a:buNone/>
            </a:pPr>
            <a:r>
              <a:rPr lang="en-US" sz="2000" spc="80" dirty="0" smtClean="0">
                <a:solidFill>
                  <a:srgbClr val="AEF0E3"/>
                </a:solidFill>
                <a:latin typeface="Bernard MT Condensed" pitchFamily="18" charset="0"/>
              </a:rPr>
              <a:t>Mom and Me</a:t>
            </a:r>
          </a:p>
          <a:p>
            <a:endParaRPr lang="en-US" sz="2000" dirty="0"/>
          </a:p>
        </p:txBody>
      </p:sp>
      <p:pic>
        <p:nvPicPr>
          <p:cNvPr id="5" name="Picture 4" descr="Girls With Dreams 110608 005 [Desktop Resolution].jpg"/>
          <p:cNvPicPr>
            <a:picLocks noChangeAspect="1"/>
          </p:cNvPicPr>
          <p:nvPr/>
        </p:nvPicPr>
        <p:blipFill>
          <a:blip r:embed="rId4" cstate="print"/>
          <a:stretch>
            <a:fillRect/>
          </a:stretch>
        </p:blipFill>
        <p:spPr>
          <a:xfrm>
            <a:off x="5486400" y="533400"/>
            <a:ext cx="3352800" cy="2209800"/>
          </a:xfrm>
          <a:prstGeom prst="rect">
            <a:avLst/>
          </a:prstGeom>
          <a:ln w="130175" cmpd="tri">
            <a:solidFill>
              <a:srgbClr val="302520"/>
            </a:solidFill>
            <a:prstDash val="solid"/>
            <a:miter lim="800000"/>
          </a:ln>
        </p:spPr>
      </p:pic>
      <p:pic>
        <p:nvPicPr>
          <p:cNvPr id="6" name="Picture 5" descr="Girls With Dreams 110608 003 [Desktop Resolution].jpg"/>
          <p:cNvPicPr>
            <a:picLocks noChangeAspect="1"/>
          </p:cNvPicPr>
          <p:nvPr/>
        </p:nvPicPr>
        <p:blipFill>
          <a:blip r:embed="rId5" cstate="print"/>
          <a:stretch>
            <a:fillRect/>
          </a:stretch>
        </p:blipFill>
        <p:spPr>
          <a:xfrm>
            <a:off x="5486400" y="4267200"/>
            <a:ext cx="3276600" cy="2133600"/>
          </a:xfrm>
          <a:prstGeom prst="rect">
            <a:avLst/>
          </a:prstGeom>
          <a:ln w="130175" cmpd="tri">
            <a:solidFill>
              <a:srgbClr val="302520"/>
            </a:solidFill>
            <a:prstDash val="solid"/>
            <a:miter lim="800000"/>
          </a:ln>
        </p:spPr>
      </p:pic>
    </p:spTree>
  </p:cSld>
  <p:clrMapOvr>
    <a:masterClrMapping/>
  </p:clrMapOvr>
  <p:transition spd="slow" advTm="20141"/>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17410" name="Picture 2" descr="http://www.buddyslings.com/2007_05_31/Teal%20&amp;%20Brown%20poka%20dots.JPG"/>
          <p:cNvPicPr>
            <a:picLocks noChangeAspect="1" noChangeArrowheads="1"/>
          </p:cNvPicPr>
          <p:nvPr/>
        </p:nvPicPr>
        <p:blipFill>
          <a:blip r:embed="rId3" cstate="print"/>
          <a:srcRect/>
          <a:stretch>
            <a:fillRect/>
          </a:stretch>
        </p:blipFill>
        <p:spPr bwMode="auto">
          <a:xfrm>
            <a:off x="0" y="-228600"/>
            <a:ext cx="9144000" cy="7086600"/>
          </a:xfrm>
          <a:prstGeom prst="rect">
            <a:avLst/>
          </a:prstGeom>
          <a:noFill/>
        </p:spPr>
      </p:pic>
      <p:sp>
        <p:nvSpPr>
          <p:cNvPr id="5" name="Oval 4"/>
          <p:cNvSpPr/>
          <p:nvPr/>
        </p:nvSpPr>
        <p:spPr>
          <a:xfrm>
            <a:off x="152400" y="-228600"/>
            <a:ext cx="8686800" cy="7086600"/>
          </a:xfrm>
          <a:prstGeom prst="ellipse">
            <a:avLst/>
          </a:prstGeom>
          <a:solidFill>
            <a:srgbClr val="624C42"/>
          </a:solidFill>
          <a:ln>
            <a:gradFill flip="none" rotWithShape="1">
              <a:gsLst>
                <a:gs pos="0">
                  <a:srgbClr val="FFEFD1"/>
                </a:gs>
                <a:gs pos="64999">
                  <a:srgbClr val="F0EBD5"/>
                </a:gs>
                <a:gs pos="100000">
                  <a:srgbClr val="D1C39F"/>
                </a:gs>
              </a:gsLst>
              <a:lin ang="10800000" scaled="0"/>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dirty="0" smtClean="0">
                <a:solidFill>
                  <a:srgbClr val="AEF0E3"/>
                </a:solidFill>
                <a:latin typeface="Bernard MT Condensed" pitchFamily="18" charset="0"/>
              </a:rPr>
              <a:t>Princess Day w/ EHS Theatre Dept.</a:t>
            </a:r>
          </a:p>
          <a:p>
            <a:pPr algn="ctr">
              <a:lnSpc>
                <a:spcPct val="150000"/>
              </a:lnSpc>
            </a:pPr>
            <a:r>
              <a:rPr lang="en-US" dirty="0" smtClean="0">
                <a:solidFill>
                  <a:srgbClr val="AEF0E3"/>
                </a:solidFill>
                <a:latin typeface="Bernard MT Condensed" pitchFamily="18" charset="0"/>
              </a:rPr>
              <a:t>Citizen Me, Citizen Wee w/ Paul Simon Museum</a:t>
            </a:r>
          </a:p>
          <a:p>
            <a:pPr algn="ctr">
              <a:lnSpc>
                <a:spcPct val="150000"/>
              </a:lnSpc>
            </a:pPr>
            <a:r>
              <a:rPr lang="en-US" dirty="0" smtClean="0">
                <a:solidFill>
                  <a:srgbClr val="AEF0E3"/>
                </a:solidFill>
                <a:latin typeface="Bernard MT Condensed" pitchFamily="18" charset="0"/>
              </a:rPr>
              <a:t>Family Gardening</a:t>
            </a:r>
          </a:p>
          <a:p>
            <a:pPr algn="ctr">
              <a:lnSpc>
                <a:spcPct val="150000"/>
              </a:lnSpc>
            </a:pPr>
            <a:r>
              <a:rPr lang="en-US" dirty="0" smtClean="0">
                <a:solidFill>
                  <a:srgbClr val="AEF0E3"/>
                </a:solidFill>
                <a:latin typeface="Bernard MT Condensed" pitchFamily="18" charset="0"/>
              </a:rPr>
              <a:t>Art Classes </a:t>
            </a:r>
          </a:p>
          <a:p>
            <a:pPr algn="ctr">
              <a:lnSpc>
                <a:spcPct val="150000"/>
              </a:lnSpc>
            </a:pPr>
            <a:r>
              <a:rPr lang="en-US" dirty="0" smtClean="0">
                <a:solidFill>
                  <a:srgbClr val="AEF0E3"/>
                </a:solidFill>
                <a:latin typeface="Bernard MT Condensed" pitchFamily="18" charset="0"/>
              </a:rPr>
              <a:t>Santa and Mrs. Claus sponsored by Kiwanis</a:t>
            </a:r>
          </a:p>
          <a:p>
            <a:pPr algn="ctr">
              <a:lnSpc>
                <a:spcPct val="150000"/>
              </a:lnSpc>
            </a:pPr>
            <a:r>
              <a:rPr lang="en-US" dirty="0" smtClean="0">
                <a:solidFill>
                  <a:srgbClr val="AEF0E3"/>
                </a:solidFill>
                <a:latin typeface="Bernard MT Condensed" pitchFamily="18" charset="0"/>
              </a:rPr>
              <a:t>School Field Trips</a:t>
            </a:r>
          </a:p>
          <a:p>
            <a:pPr algn="ctr">
              <a:lnSpc>
                <a:spcPct val="150000"/>
              </a:lnSpc>
            </a:pPr>
            <a:r>
              <a:rPr lang="en-US" dirty="0" smtClean="0">
                <a:solidFill>
                  <a:srgbClr val="AEF0E3"/>
                </a:solidFill>
                <a:latin typeface="Bernard MT Condensed" pitchFamily="18" charset="0"/>
              </a:rPr>
              <a:t>Classroom Project Displays</a:t>
            </a:r>
          </a:p>
          <a:p>
            <a:pPr algn="ctr">
              <a:lnSpc>
                <a:spcPct val="150000"/>
              </a:lnSpc>
            </a:pPr>
            <a:r>
              <a:rPr lang="en-US" dirty="0" smtClean="0">
                <a:solidFill>
                  <a:srgbClr val="AEF0E3"/>
                </a:solidFill>
                <a:latin typeface="Bernard MT Condensed" pitchFamily="18" charset="0"/>
              </a:rPr>
              <a:t>Daycare Story Times</a:t>
            </a:r>
          </a:p>
          <a:p>
            <a:pPr algn="ctr">
              <a:lnSpc>
                <a:spcPct val="150000"/>
              </a:lnSpc>
            </a:pPr>
            <a:r>
              <a:rPr lang="en-US" dirty="0" smtClean="0">
                <a:solidFill>
                  <a:srgbClr val="AEF0E3"/>
                </a:solidFill>
                <a:latin typeface="Bernard MT Condensed" pitchFamily="18" charset="0"/>
              </a:rPr>
              <a:t>Free Comic Book Day</a:t>
            </a:r>
          </a:p>
        </p:txBody>
      </p:sp>
      <p:pic>
        <p:nvPicPr>
          <p:cNvPr id="7" name="Content Placeholder 6" descr="Citizen  Wee - Abe Lincoln 021.jpg"/>
          <p:cNvPicPr>
            <a:picLocks noGrp="1" noChangeAspect="1"/>
          </p:cNvPicPr>
          <p:nvPr>
            <p:ph idx="1"/>
          </p:nvPr>
        </p:nvPicPr>
        <p:blipFill>
          <a:blip r:embed="rId4" cstate="print"/>
          <a:stretch>
            <a:fillRect/>
          </a:stretch>
        </p:blipFill>
        <p:spPr>
          <a:xfrm>
            <a:off x="7086600" y="5105400"/>
            <a:ext cx="1874309" cy="1405732"/>
          </a:xfrm>
        </p:spPr>
      </p:pic>
      <p:pic>
        <p:nvPicPr>
          <p:cNvPr id="8" name="Picture 7" descr="Heroic-Adventures-logo.png"/>
          <p:cNvPicPr>
            <a:picLocks noChangeAspect="1"/>
          </p:cNvPicPr>
          <p:nvPr/>
        </p:nvPicPr>
        <p:blipFill>
          <a:blip r:embed="rId5" cstate="print"/>
          <a:srcRect l="31022" t="1020" r="6204" b="25510"/>
          <a:stretch>
            <a:fillRect/>
          </a:stretch>
        </p:blipFill>
        <p:spPr>
          <a:xfrm>
            <a:off x="152400" y="2971800"/>
            <a:ext cx="1547283" cy="1295400"/>
          </a:xfrm>
          <a:prstGeom prst="rect">
            <a:avLst/>
          </a:prstGeom>
        </p:spPr>
      </p:pic>
      <p:pic>
        <p:nvPicPr>
          <p:cNvPr id="10" name="Picture 9" descr="Santa arriving.JPG"/>
          <p:cNvPicPr>
            <a:picLocks noChangeAspect="1"/>
          </p:cNvPicPr>
          <p:nvPr/>
        </p:nvPicPr>
        <p:blipFill>
          <a:blip r:embed="rId6" cstate="print"/>
          <a:srcRect l="16667" t="22222" r="47500" b="7778"/>
          <a:stretch>
            <a:fillRect/>
          </a:stretch>
        </p:blipFill>
        <p:spPr>
          <a:xfrm>
            <a:off x="228600" y="228600"/>
            <a:ext cx="1447800" cy="2115879"/>
          </a:xfrm>
          <a:prstGeom prst="rect">
            <a:avLst/>
          </a:prstGeom>
        </p:spPr>
      </p:pic>
      <p:pic>
        <p:nvPicPr>
          <p:cNvPr id="11" name="Picture 10" descr="Cit Wee Thos Jefferson 070109 005.jpg"/>
          <p:cNvPicPr>
            <a:picLocks noChangeAspect="1"/>
          </p:cNvPicPr>
          <p:nvPr/>
        </p:nvPicPr>
        <p:blipFill>
          <a:blip r:embed="rId7" cstate="print"/>
          <a:stretch>
            <a:fillRect/>
          </a:stretch>
        </p:blipFill>
        <p:spPr>
          <a:xfrm rot="5400000">
            <a:off x="522048" y="4806925"/>
            <a:ext cx="1622901" cy="2057401"/>
          </a:xfrm>
          <a:prstGeom prst="rect">
            <a:avLst/>
          </a:prstGeom>
        </p:spPr>
      </p:pic>
      <p:pic>
        <p:nvPicPr>
          <p:cNvPr id="9" name="Picture 8" descr="stars1.jpg"/>
          <p:cNvPicPr>
            <a:picLocks noChangeAspect="1"/>
          </p:cNvPicPr>
          <p:nvPr/>
        </p:nvPicPr>
        <p:blipFill>
          <a:blip r:embed="rId8" cstate="print"/>
          <a:stretch>
            <a:fillRect/>
          </a:stretch>
        </p:blipFill>
        <p:spPr>
          <a:xfrm>
            <a:off x="7086600" y="228600"/>
            <a:ext cx="1752600" cy="1524000"/>
          </a:xfrm>
          <a:prstGeom prst="rect">
            <a:avLst/>
          </a:prstGeom>
        </p:spPr>
      </p:pic>
      <p:pic>
        <p:nvPicPr>
          <p:cNvPr id="12" name="Picture 11" descr="stars2.jpg"/>
          <p:cNvPicPr>
            <a:picLocks noChangeAspect="1"/>
          </p:cNvPicPr>
          <p:nvPr/>
        </p:nvPicPr>
        <p:blipFill>
          <a:blip r:embed="rId9" cstate="print"/>
          <a:stretch>
            <a:fillRect/>
          </a:stretch>
        </p:blipFill>
        <p:spPr>
          <a:xfrm>
            <a:off x="7391400" y="1981200"/>
            <a:ext cx="1555820" cy="1600200"/>
          </a:xfrm>
          <a:prstGeom prst="rect">
            <a:avLst/>
          </a:prstGeom>
        </p:spPr>
      </p:pic>
      <p:pic>
        <p:nvPicPr>
          <p:cNvPr id="14" name="Picture 13" descr="1stgradefieldtriptotheplanets 026 [Desktop Resolution].jpg"/>
          <p:cNvPicPr>
            <a:picLocks noChangeAspect="1"/>
          </p:cNvPicPr>
          <p:nvPr/>
        </p:nvPicPr>
        <p:blipFill>
          <a:blip r:embed="rId10" cstate="print"/>
          <a:stretch>
            <a:fillRect/>
          </a:stretch>
        </p:blipFill>
        <p:spPr>
          <a:xfrm>
            <a:off x="7315200" y="3810000"/>
            <a:ext cx="1600200" cy="1121569"/>
          </a:xfrm>
          <a:prstGeom prst="rect">
            <a:avLst/>
          </a:prstGeom>
        </p:spPr>
      </p:pic>
    </p:spTree>
  </p:cSld>
  <p:clrMapOvr>
    <a:masterClrMapping/>
  </p:clrMapOvr>
  <p:transition spd="slow" advTm="20141"/>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0" name="Picture 4" descr="http://www.directwallpaper.co.uk/images/pictures/holden/96049-(page-picture-large).jpg"/>
          <p:cNvPicPr>
            <a:picLocks noChangeAspect="1" noChangeArrowheads="1"/>
          </p:cNvPicPr>
          <p:nvPr/>
        </p:nvPicPr>
        <p:blipFill>
          <a:blip r:embed="rId4" cstate="print"/>
          <a:srcRect/>
          <a:stretch>
            <a:fillRect/>
          </a:stretch>
        </p:blipFill>
        <p:spPr bwMode="auto">
          <a:xfrm>
            <a:off x="0" y="0"/>
            <a:ext cx="9144000" cy="6858000"/>
          </a:xfrm>
          <a:prstGeom prst="rect">
            <a:avLst/>
          </a:prstGeom>
          <a:noFill/>
        </p:spPr>
      </p:pic>
      <p:sp>
        <p:nvSpPr>
          <p:cNvPr id="7" name="Rectangle 6"/>
          <p:cNvSpPr/>
          <p:nvPr/>
        </p:nvSpPr>
        <p:spPr>
          <a:xfrm>
            <a:off x="0" y="2057400"/>
            <a:ext cx="9144000" cy="2590800"/>
          </a:xfrm>
          <a:prstGeom prst="rect">
            <a:avLst/>
          </a:prstGeom>
          <a:solidFill>
            <a:srgbClr val="AEF0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a:off x="0" y="2590800"/>
            <a:ext cx="9144000" cy="1477328"/>
          </a:xfrm>
          <a:prstGeom prst="rect">
            <a:avLst/>
          </a:prstGeom>
          <a:noFill/>
        </p:spPr>
        <p:txBody>
          <a:bodyPr wrap="square" lIns="91440" tIns="45720" rIns="91440" bIns="45720">
            <a:spAutoFit/>
          </a:bodyPr>
          <a:lstStyle/>
          <a:p>
            <a:pPr algn="ctr"/>
            <a:r>
              <a:rPr lang="en-US" sz="5500" b="1" cap="none" spc="0" dirty="0" smtClean="0">
                <a:ln w="12700">
                  <a:solidFill>
                    <a:srgbClr val="A89F86"/>
                  </a:solidFill>
                  <a:prstDash val="solid"/>
                </a:ln>
                <a:solidFill>
                  <a:srgbClr val="544A32"/>
                </a:solidFill>
                <a:effectLst>
                  <a:outerShdw blurRad="41275" dist="20320" dir="1800000" algn="tl" rotWithShape="0">
                    <a:srgbClr val="000000">
                      <a:alpha val="40000"/>
                    </a:srgbClr>
                  </a:outerShdw>
                </a:effectLst>
                <a:latin typeface="Bernard MT Condensed" pitchFamily="18" charset="0"/>
              </a:rPr>
              <a:t>I</a:t>
            </a:r>
            <a:r>
              <a:rPr lang="en-US" sz="3500" b="1" cap="none" spc="0" dirty="0" smtClean="0">
                <a:ln w="12700">
                  <a:solidFill>
                    <a:srgbClr val="A89F86"/>
                  </a:solidFill>
                  <a:prstDash val="solid"/>
                </a:ln>
                <a:solidFill>
                  <a:srgbClr val="544A32"/>
                </a:solidFill>
                <a:effectLst>
                  <a:outerShdw blurRad="41275" dist="20320" dir="1800000" algn="tl" rotWithShape="0">
                    <a:srgbClr val="000000">
                      <a:alpha val="40000"/>
                    </a:srgbClr>
                  </a:outerShdw>
                </a:effectLst>
                <a:latin typeface="Bernard MT Condensed" pitchFamily="18" charset="0"/>
              </a:rPr>
              <a:t>ncrease in library usage,</a:t>
            </a:r>
          </a:p>
          <a:p>
            <a:pPr algn="ctr"/>
            <a:r>
              <a:rPr lang="en-US" sz="3500" b="1" cap="none" spc="0" dirty="0" smtClean="0">
                <a:ln w="12700">
                  <a:solidFill>
                    <a:srgbClr val="A89F86"/>
                  </a:solidFill>
                  <a:prstDash val="solid"/>
                </a:ln>
                <a:solidFill>
                  <a:srgbClr val="544A32"/>
                </a:solidFill>
                <a:effectLst>
                  <a:outerShdw blurRad="41275" dist="20320" dir="1800000" algn="tl" rotWithShape="0">
                    <a:srgbClr val="000000">
                      <a:alpha val="40000"/>
                    </a:srgbClr>
                  </a:outerShdw>
                </a:effectLst>
                <a:latin typeface="Bernard MT Condensed" pitchFamily="18" charset="0"/>
              </a:rPr>
              <a:t> particularly with new users</a:t>
            </a:r>
          </a:p>
        </p:txBody>
      </p:sp>
      <p:pic>
        <p:nvPicPr>
          <p:cNvPr id="5" name="~PP2024.WAV">
            <a:hlinkClick r:id="" action="ppaction://media"/>
          </p:cNvPr>
          <p:cNvPicPr>
            <a:picLocks noRot="1" noChangeAspect="1"/>
          </p:cNvPicPr>
          <p:nvPr>
            <a:wavAudioFile r:embed="rId1" name="~PP2024.WAV"/>
          </p:nvPr>
        </p:nvPicPr>
        <p:blipFill>
          <a:blip r:embed="rId5" cstate="print"/>
          <a:stretch>
            <a:fillRect/>
          </a:stretch>
        </p:blipFill>
        <p:spPr>
          <a:xfrm>
            <a:off x="8696325" y="6410325"/>
            <a:ext cx="304800" cy="304800"/>
          </a:xfrm>
          <a:prstGeom prst="rect">
            <a:avLst/>
          </a:prstGeom>
        </p:spPr>
      </p:pic>
    </p:spTree>
  </p:cSld>
  <p:clrMapOvr>
    <a:masterClrMapping/>
  </p:clrMapOvr>
  <p:transition spd="slow" advTm="4482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4818" name="Picture 2" descr="http://www.thefabricfinder.com/KingswayWigglesA.JPG"/>
          <p:cNvPicPr>
            <a:picLocks noChangeAspect="1" noChangeArrowheads="1"/>
          </p:cNvPicPr>
          <p:nvPr/>
        </p:nvPicPr>
        <p:blipFill>
          <a:blip r:embed="rId4" cstate="print"/>
          <a:srcRect/>
          <a:stretch>
            <a:fillRect/>
          </a:stretch>
        </p:blipFill>
        <p:spPr bwMode="auto">
          <a:xfrm>
            <a:off x="0" y="0"/>
            <a:ext cx="9144000" cy="6858000"/>
          </a:xfrm>
          <a:prstGeom prst="rect">
            <a:avLst/>
          </a:prstGeom>
          <a:noFill/>
        </p:spPr>
      </p:pic>
      <p:sp>
        <p:nvSpPr>
          <p:cNvPr id="5" name="Rectangle 4"/>
          <p:cNvSpPr/>
          <p:nvPr/>
        </p:nvSpPr>
        <p:spPr>
          <a:xfrm>
            <a:off x="3657600" y="0"/>
            <a:ext cx="5562600" cy="6858000"/>
          </a:xfrm>
          <a:prstGeom prst="rect">
            <a:avLst/>
          </a:prstGeom>
          <a:solidFill>
            <a:schemeClr val="bg2">
              <a:lumMod val="75000"/>
            </a:schemeClr>
          </a:solidFill>
          <a:ln w="20002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i="1" dirty="0"/>
          </a:p>
        </p:txBody>
      </p:sp>
      <p:sp>
        <p:nvSpPr>
          <p:cNvPr id="11" name="TextBox 10"/>
          <p:cNvSpPr txBox="1"/>
          <p:nvPr/>
        </p:nvSpPr>
        <p:spPr>
          <a:xfrm>
            <a:off x="3886200" y="0"/>
            <a:ext cx="5334000" cy="7048083"/>
          </a:xfrm>
          <a:prstGeom prst="rect">
            <a:avLst/>
          </a:prstGeom>
          <a:noFill/>
        </p:spPr>
        <p:txBody>
          <a:bodyPr wrap="square" rtlCol="0">
            <a:spAutoFit/>
          </a:bodyPr>
          <a:lstStyle/>
          <a:p>
            <a:pPr algn="ctr"/>
            <a:r>
              <a:rPr lang="en-US" sz="3600" b="1" spc="400" dirty="0" smtClean="0"/>
              <a:t>LIBRARY HISTORY</a:t>
            </a:r>
          </a:p>
          <a:p>
            <a:pPr algn="ctr"/>
            <a:endParaRPr lang="en-US" sz="3600" b="1" spc="400" dirty="0" smtClean="0"/>
          </a:p>
          <a:p>
            <a:pPr>
              <a:buFont typeface="Wingdings" pitchFamily="2" charset="2"/>
              <a:buChar char="v"/>
            </a:pPr>
            <a:r>
              <a:rPr lang="en-US" sz="2000" b="1" spc="400" dirty="0" smtClean="0"/>
              <a:t> 1975  A READING CENTER STAFFED BY VOLUNTEERS</a:t>
            </a:r>
          </a:p>
          <a:p>
            <a:pPr>
              <a:buFont typeface="Wingdings" pitchFamily="2" charset="2"/>
              <a:buChar char="v"/>
            </a:pPr>
            <a:endParaRPr lang="en-US" sz="2000" b="1" spc="400" dirty="0" smtClean="0"/>
          </a:p>
          <a:p>
            <a:endParaRPr lang="en-US" sz="2000" b="1" spc="400" dirty="0" smtClean="0"/>
          </a:p>
          <a:p>
            <a:pPr>
              <a:buFont typeface="Wingdings" pitchFamily="2" charset="2"/>
              <a:buChar char="v"/>
            </a:pPr>
            <a:r>
              <a:rPr lang="en-US" sz="2000" b="1" spc="400" dirty="0" smtClean="0"/>
              <a:t> 1976  MOVED TO 100 YEAR OLD FORMER SCHOOL HOUSE</a:t>
            </a:r>
          </a:p>
          <a:p>
            <a:pPr>
              <a:buFont typeface="Wingdings" pitchFamily="2" charset="2"/>
              <a:buChar char="v"/>
            </a:pPr>
            <a:endParaRPr lang="en-US" sz="2000" b="1" spc="400" dirty="0" smtClean="0"/>
          </a:p>
          <a:p>
            <a:pPr>
              <a:buFont typeface="Wingdings" pitchFamily="2" charset="2"/>
              <a:buChar char="v"/>
            </a:pPr>
            <a:endParaRPr lang="en-US" sz="2000" b="1" spc="400" dirty="0" smtClean="0"/>
          </a:p>
          <a:p>
            <a:pPr>
              <a:buFont typeface="Wingdings" pitchFamily="2" charset="2"/>
              <a:buChar char="v"/>
            </a:pPr>
            <a:r>
              <a:rPr lang="en-US" sz="2000" b="1" spc="400" dirty="0" smtClean="0"/>
              <a:t> 1992  REFERENDUM PASSED TO ESTABLISH A TAX BASED LIBRARY</a:t>
            </a:r>
          </a:p>
          <a:p>
            <a:pPr>
              <a:buFont typeface="Wingdings" pitchFamily="2" charset="2"/>
              <a:buChar char="v"/>
            </a:pPr>
            <a:endParaRPr lang="en-US" sz="2000" b="1" spc="400" dirty="0" smtClean="0"/>
          </a:p>
          <a:p>
            <a:pPr>
              <a:buFont typeface="Wingdings" pitchFamily="2" charset="2"/>
              <a:buChar char="v"/>
            </a:pPr>
            <a:endParaRPr lang="en-US" sz="2000" b="1" spc="400" dirty="0" smtClean="0"/>
          </a:p>
          <a:p>
            <a:pPr>
              <a:buFont typeface="Wingdings" pitchFamily="2" charset="2"/>
              <a:buChar char="v"/>
            </a:pPr>
            <a:r>
              <a:rPr lang="en-US" sz="2000" b="1" spc="400" dirty="0" smtClean="0"/>
              <a:t> 2002   2.4 MILLION BOND ISSUE</a:t>
            </a:r>
          </a:p>
          <a:p>
            <a:r>
              <a:rPr lang="en-US" sz="2000" b="1" spc="400" dirty="0" smtClean="0"/>
              <a:t>PASSED TO BUILD A NEW LIBRARY</a:t>
            </a:r>
          </a:p>
          <a:p>
            <a:endParaRPr lang="en-US" sz="2000" b="1" spc="400" dirty="0" smtClean="0"/>
          </a:p>
          <a:p>
            <a:endParaRPr lang="en-US" sz="2000" b="1" spc="400" dirty="0" smtClean="0"/>
          </a:p>
          <a:p>
            <a:pPr>
              <a:buFont typeface="Wingdings" pitchFamily="2" charset="2"/>
              <a:buChar char="v"/>
            </a:pPr>
            <a:r>
              <a:rPr lang="en-US" sz="2000" b="1" spc="400" dirty="0" smtClean="0"/>
              <a:t> OCTOBER 4, 2004 – DOORS OPENED TO 14,000 sq. ft. NEW LIBRARY</a:t>
            </a:r>
          </a:p>
        </p:txBody>
      </p:sp>
      <p:pic>
        <p:nvPicPr>
          <p:cNvPr id="7" name="~PP691.WAV">
            <a:hlinkClick r:id="" action="ppaction://media"/>
          </p:cNvPr>
          <p:cNvPicPr>
            <a:picLocks noRot="1" noChangeAspect="1"/>
          </p:cNvPicPr>
          <p:nvPr>
            <a:wavAudioFile r:embed="rId1" name="~PP691.WAV"/>
          </p:nvPr>
        </p:nvPicPr>
        <p:blipFill>
          <a:blip r:embed="rId5" cstate="print"/>
          <a:stretch>
            <a:fillRect/>
          </a:stretch>
        </p:blipFill>
        <p:spPr>
          <a:xfrm>
            <a:off x="8696325" y="6410325"/>
            <a:ext cx="304800" cy="304800"/>
          </a:xfrm>
          <a:prstGeom prst="rect">
            <a:avLst/>
          </a:prstGeom>
        </p:spPr>
      </p:pic>
      <p:pic>
        <p:nvPicPr>
          <p:cNvPr id="8" name="Picture 7" descr="old library.jpg"/>
          <p:cNvPicPr>
            <a:picLocks noChangeAspect="1"/>
          </p:cNvPicPr>
          <p:nvPr/>
        </p:nvPicPr>
        <p:blipFill>
          <a:blip r:embed="rId6" cstate="print"/>
          <a:stretch>
            <a:fillRect/>
          </a:stretch>
        </p:blipFill>
        <p:spPr>
          <a:xfrm>
            <a:off x="-457200" y="1790700"/>
            <a:ext cx="4267200" cy="2552700"/>
          </a:xfrm>
          <a:prstGeom prst="rect">
            <a:avLst/>
          </a:prstGeom>
        </p:spPr>
      </p:pic>
    </p:spTree>
  </p:cSld>
  <p:clrMapOvr>
    <a:masterClrMapping/>
  </p:clrMapOvr>
  <p:transition spd="slow" advTm="11504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par>
                          <p:cTn id="7" fill="hold">
                            <p:stCondLst>
                              <p:cond delay="0"/>
                            </p:stCondLst>
                            <p:childTnLst>
                              <p:par>
                                <p:cTn id="8" presetID="3" presetClass="entr" presetSubtype="10" fill="hold" nodeType="after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linds(horizontal)">
                                      <p:cBhvr>
                                        <p:cTn id="10" dur="5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1"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18434" name="Picture 2" descr="http://www.buddyslings.com/2007_05_31/Teal%20and%20Brown%20Disc%20Dots.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5" name="Oval 4"/>
          <p:cNvSpPr/>
          <p:nvPr/>
        </p:nvSpPr>
        <p:spPr>
          <a:xfrm>
            <a:off x="0" y="0"/>
            <a:ext cx="9144000" cy="6858000"/>
          </a:xfrm>
          <a:prstGeom prst="ellipse">
            <a:avLst/>
          </a:prstGeom>
          <a:solidFill>
            <a:schemeClr val="bg2">
              <a:lumMod val="90000"/>
            </a:schemeClr>
          </a:solidFill>
          <a:ln w="149225">
            <a:solidFill>
              <a:srgbClr val="4E9492"/>
            </a:solid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lnSpc>
                <a:spcPct val="150000"/>
              </a:lnSpc>
            </a:pPr>
            <a:endParaRPr lang="en-US" dirty="0" smtClean="0">
              <a:solidFill>
                <a:srgbClr val="624C42"/>
              </a:solidFill>
              <a:latin typeface="Bernard MT Condensed" pitchFamily="18" charset="0"/>
            </a:endParaRPr>
          </a:p>
          <a:p>
            <a:pPr algn="ctr">
              <a:lnSpc>
                <a:spcPct val="150000"/>
              </a:lnSpc>
            </a:pPr>
            <a:endParaRPr lang="en-US" dirty="0" smtClean="0">
              <a:solidFill>
                <a:srgbClr val="624C42"/>
              </a:solidFill>
              <a:latin typeface="Bernard MT Condensed" pitchFamily="18" charset="0"/>
            </a:endParaRPr>
          </a:p>
          <a:p>
            <a:pPr algn="ctr">
              <a:lnSpc>
                <a:spcPct val="150000"/>
              </a:lnSpc>
            </a:pPr>
            <a:endParaRPr lang="en-US" dirty="0" smtClean="0">
              <a:solidFill>
                <a:srgbClr val="624C42"/>
              </a:solidFill>
              <a:latin typeface="Bernard MT Condensed" pitchFamily="18" charset="0"/>
            </a:endParaRPr>
          </a:p>
          <a:p>
            <a:pPr algn="ctr">
              <a:lnSpc>
                <a:spcPct val="150000"/>
              </a:lnSpc>
            </a:pPr>
            <a:r>
              <a:rPr lang="en-US" dirty="0" smtClean="0">
                <a:solidFill>
                  <a:srgbClr val="624C42"/>
                </a:solidFill>
                <a:latin typeface="Bernard MT Condensed" pitchFamily="18" charset="0"/>
              </a:rPr>
              <a:t>Peter Fletcher Guitar Performances</a:t>
            </a:r>
          </a:p>
          <a:p>
            <a:pPr algn="ctr">
              <a:lnSpc>
                <a:spcPct val="150000"/>
              </a:lnSpc>
            </a:pPr>
            <a:r>
              <a:rPr lang="en-US" dirty="0" smtClean="0">
                <a:solidFill>
                  <a:srgbClr val="4E9492"/>
                </a:solidFill>
                <a:latin typeface="Bernard MT Condensed" pitchFamily="18" charset="0"/>
              </a:rPr>
              <a:t>Author Book Signings and Talks</a:t>
            </a:r>
          </a:p>
          <a:p>
            <a:pPr algn="ctr">
              <a:lnSpc>
                <a:spcPct val="150000"/>
              </a:lnSpc>
            </a:pPr>
            <a:r>
              <a:rPr lang="en-US" dirty="0" smtClean="0">
                <a:solidFill>
                  <a:srgbClr val="624C42"/>
                </a:solidFill>
                <a:latin typeface="Bernard MT Condensed" pitchFamily="18" charset="0"/>
              </a:rPr>
              <a:t>Book to Movie Nights</a:t>
            </a:r>
          </a:p>
          <a:p>
            <a:pPr algn="ctr">
              <a:lnSpc>
                <a:spcPct val="150000"/>
              </a:lnSpc>
            </a:pPr>
            <a:r>
              <a:rPr lang="en-US" dirty="0" smtClean="0">
                <a:solidFill>
                  <a:srgbClr val="4E9492"/>
                </a:solidFill>
                <a:latin typeface="Bernard MT Condensed" pitchFamily="18" charset="0"/>
              </a:rPr>
              <a:t>Adult Art Classes</a:t>
            </a:r>
          </a:p>
          <a:p>
            <a:pPr algn="ctr">
              <a:lnSpc>
                <a:spcPct val="150000"/>
              </a:lnSpc>
            </a:pPr>
            <a:r>
              <a:rPr lang="en-US" dirty="0" smtClean="0">
                <a:solidFill>
                  <a:srgbClr val="624C42"/>
                </a:solidFill>
                <a:latin typeface="Bernard MT Condensed" pitchFamily="18" charset="0"/>
              </a:rPr>
              <a:t>Movie Talks</a:t>
            </a:r>
          </a:p>
          <a:p>
            <a:pPr algn="ctr">
              <a:lnSpc>
                <a:spcPct val="150000"/>
              </a:lnSpc>
            </a:pPr>
            <a:r>
              <a:rPr lang="en-US" dirty="0" smtClean="0">
                <a:solidFill>
                  <a:srgbClr val="4E9492"/>
                </a:solidFill>
                <a:latin typeface="Bernard MT Condensed" pitchFamily="18" charset="0"/>
              </a:rPr>
              <a:t>Book Club</a:t>
            </a:r>
          </a:p>
          <a:p>
            <a:pPr algn="ctr">
              <a:lnSpc>
                <a:spcPct val="150000"/>
              </a:lnSpc>
            </a:pPr>
            <a:r>
              <a:rPr lang="en-US" dirty="0" smtClean="0">
                <a:solidFill>
                  <a:srgbClr val="624C42"/>
                </a:solidFill>
                <a:latin typeface="Bernard MT Condensed" pitchFamily="18" charset="0"/>
              </a:rPr>
              <a:t>Yoga Classes</a:t>
            </a:r>
          </a:p>
          <a:p>
            <a:pPr algn="ctr">
              <a:lnSpc>
                <a:spcPct val="150000"/>
              </a:lnSpc>
            </a:pPr>
            <a:r>
              <a:rPr lang="en-US" dirty="0" smtClean="0">
                <a:solidFill>
                  <a:srgbClr val="4E9492"/>
                </a:solidFill>
                <a:latin typeface="Bernard MT Condensed" pitchFamily="18" charset="0"/>
              </a:rPr>
              <a:t>Psychic Sherri Lynn</a:t>
            </a:r>
          </a:p>
          <a:p>
            <a:pPr algn="ctr">
              <a:lnSpc>
                <a:spcPct val="150000"/>
              </a:lnSpc>
            </a:pPr>
            <a:r>
              <a:rPr lang="en-US" dirty="0" smtClean="0">
                <a:solidFill>
                  <a:srgbClr val="624C42"/>
                </a:solidFill>
                <a:latin typeface="Bernard MT Condensed" pitchFamily="18" charset="0"/>
              </a:rPr>
              <a:t>Life Writing Seminar</a:t>
            </a:r>
          </a:p>
          <a:p>
            <a:pPr algn="ctr">
              <a:lnSpc>
                <a:spcPct val="150000"/>
              </a:lnSpc>
            </a:pPr>
            <a:r>
              <a:rPr lang="en-US" dirty="0" smtClean="0">
                <a:solidFill>
                  <a:srgbClr val="4E9492"/>
                </a:solidFill>
                <a:latin typeface="Bernard MT Condensed" pitchFamily="18" charset="0"/>
              </a:rPr>
              <a:t>Veteran’s Day Display</a:t>
            </a:r>
          </a:p>
          <a:p>
            <a:pPr algn="ctr">
              <a:lnSpc>
                <a:spcPct val="150000"/>
              </a:lnSpc>
            </a:pPr>
            <a:r>
              <a:rPr lang="en-US" dirty="0" smtClean="0">
                <a:solidFill>
                  <a:srgbClr val="624C42"/>
                </a:solidFill>
                <a:latin typeface="Bernard MT Condensed" pitchFamily="18" charset="0"/>
              </a:rPr>
              <a:t>Genealogy Workshops</a:t>
            </a:r>
          </a:p>
          <a:p>
            <a:pPr algn="ctr">
              <a:lnSpc>
                <a:spcPct val="150000"/>
              </a:lnSpc>
            </a:pPr>
            <a:r>
              <a:rPr lang="en-US" dirty="0" smtClean="0">
                <a:solidFill>
                  <a:srgbClr val="4E9492"/>
                </a:solidFill>
                <a:latin typeface="Bernard MT Condensed" pitchFamily="18" charset="0"/>
              </a:rPr>
              <a:t>Nat’l Lib.Week Celebration</a:t>
            </a:r>
          </a:p>
          <a:p>
            <a:pPr algn="ctr">
              <a:lnSpc>
                <a:spcPct val="150000"/>
              </a:lnSpc>
            </a:pPr>
            <a:r>
              <a:rPr lang="en-US" dirty="0" smtClean="0">
                <a:solidFill>
                  <a:srgbClr val="624C42"/>
                </a:solidFill>
                <a:latin typeface="Bernard MT Condensed" pitchFamily="18" charset="0"/>
              </a:rPr>
              <a:t>Handwriting Analysis </a:t>
            </a:r>
          </a:p>
          <a:p>
            <a:pPr algn="ctr">
              <a:lnSpc>
                <a:spcPct val="150000"/>
              </a:lnSpc>
            </a:pPr>
            <a:endParaRPr lang="en-US" dirty="0" smtClean="0">
              <a:solidFill>
                <a:srgbClr val="624C42"/>
              </a:solidFill>
              <a:latin typeface="Bernard MT Condensed" pitchFamily="18" charset="0"/>
            </a:endParaRPr>
          </a:p>
          <a:p>
            <a:pPr algn="ctr"/>
            <a:endParaRPr lang="en-US" dirty="0" smtClean="0">
              <a:solidFill>
                <a:srgbClr val="624C42"/>
              </a:solidFill>
              <a:latin typeface="Bernard MT Condensed" pitchFamily="18" charset="0"/>
            </a:endParaRPr>
          </a:p>
          <a:p>
            <a:pPr algn="ctr"/>
            <a:endParaRPr lang="en-US" dirty="0" smtClean="0">
              <a:solidFill>
                <a:srgbClr val="624C42"/>
              </a:solidFill>
              <a:latin typeface="Bernard MT Condensed" pitchFamily="18" charset="0"/>
            </a:endParaRPr>
          </a:p>
          <a:p>
            <a:pPr algn="ctr"/>
            <a:endParaRPr lang="en-US" dirty="0">
              <a:latin typeface="Bernard MT Condensed" pitchFamily="18" charset="0"/>
            </a:endParaRPr>
          </a:p>
        </p:txBody>
      </p:sp>
      <p:sp>
        <p:nvSpPr>
          <p:cNvPr id="13" name="Oval 12"/>
          <p:cNvSpPr/>
          <p:nvPr/>
        </p:nvSpPr>
        <p:spPr>
          <a:xfrm>
            <a:off x="304800" y="533400"/>
            <a:ext cx="2971800" cy="2819400"/>
          </a:xfrm>
          <a:prstGeom prst="ellipse">
            <a:avLst/>
          </a:prstGeom>
          <a:blipFill>
            <a:blip r:embed="rId4" cstate="print"/>
            <a:stretch>
              <a:fillRect/>
            </a:stretch>
          </a:blipFill>
          <a:ln w="63500">
            <a:solidFill>
              <a:srgbClr val="302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p:cNvSpPr/>
          <p:nvPr/>
        </p:nvSpPr>
        <p:spPr>
          <a:xfrm>
            <a:off x="6019800" y="3581400"/>
            <a:ext cx="2971800" cy="2819400"/>
          </a:xfrm>
          <a:prstGeom prst="ellipse">
            <a:avLst/>
          </a:prstGeom>
          <a:blipFill>
            <a:blip r:embed="rId5" cstate="print"/>
            <a:stretch>
              <a:fillRect/>
            </a:stretch>
          </a:blipFill>
          <a:ln w="63500">
            <a:solidFill>
              <a:srgbClr val="302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p:cNvSpPr/>
          <p:nvPr/>
        </p:nvSpPr>
        <p:spPr>
          <a:xfrm>
            <a:off x="5867400" y="533400"/>
            <a:ext cx="2971800" cy="2819400"/>
          </a:xfrm>
          <a:prstGeom prst="ellipse">
            <a:avLst/>
          </a:prstGeom>
          <a:blipFill>
            <a:blip r:embed="rId6" cstate="print"/>
            <a:stretch>
              <a:fillRect/>
            </a:stretch>
          </a:blipFill>
          <a:ln w="63500">
            <a:solidFill>
              <a:srgbClr val="302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p:cNvSpPr/>
          <p:nvPr/>
        </p:nvSpPr>
        <p:spPr>
          <a:xfrm>
            <a:off x="228600" y="3581400"/>
            <a:ext cx="2971800" cy="2819400"/>
          </a:xfrm>
          <a:prstGeom prst="ellipse">
            <a:avLst/>
          </a:prstGeom>
          <a:blipFill>
            <a:blip r:embed="rId7" cstate="print"/>
            <a:stretch>
              <a:fillRect/>
            </a:stretch>
          </a:blipFill>
          <a:ln w="63500">
            <a:solidFill>
              <a:srgbClr val="302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ransition spd="slow" advTm="20141"/>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4818" name="Picture 2" descr="http://www.thefabricfinder.com/KingswayWigglesA.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pic>
        <p:nvPicPr>
          <p:cNvPr id="6" name="Picture 5" descr="HappyBirthdayMr.Lincoln021209 024.jpg"/>
          <p:cNvPicPr>
            <a:picLocks noChangeAspect="1"/>
          </p:cNvPicPr>
          <p:nvPr/>
        </p:nvPicPr>
        <p:blipFill>
          <a:blip r:embed="rId4" cstate="print"/>
          <a:stretch>
            <a:fillRect/>
          </a:stretch>
        </p:blipFill>
        <p:spPr>
          <a:xfrm>
            <a:off x="152400" y="228600"/>
            <a:ext cx="1354299" cy="1981200"/>
          </a:xfrm>
          <a:prstGeom prst="rect">
            <a:avLst/>
          </a:prstGeom>
          <a:ln w="76200" cmpd="thickThin">
            <a:solidFill>
              <a:srgbClr val="6C8147"/>
            </a:solidFill>
          </a:ln>
        </p:spPr>
      </p:pic>
      <p:pic>
        <p:nvPicPr>
          <p:cNvPr id="7" name="Picture 6" descr="gaming at Meridian 060.jpg"/>
          <p:cNvPicPr>
            <a:picLocks noChangeAspect="1"/>
          </p:cNvPicPr>
          <p:nvPr/>
        </p:nvPicPr>
        <p:blipFill>
          <a:blip r:embed="rId5" cstate="print"/>
          <a:stretch>
            <a:fillRect/>
          </a:stretch>
        </p:blipFill>
        <p:spPr>
          <a:xfrm>
            <a:off x="304800" y="4724400"/>
            <a:ext cx="1219200" cy="1752600"/>
          </a:xfrm>
          <a:prstGeom prst="rect">
            <a:avLst/>
          </a:prstGeom>
          <a:ln w="76200" cmpd="thickThin">
            <a:solidFill>
              <a:srgbClr val="6C8147"/>
            </a:solidFill>
          </a:ln>
        </p:spPr>
      </p:pic>
      <p:pic>
        <p:nvPicPr>
          <p:cNvPr id="9" name="Picture 8" descr="Halloween Teen Scratch Session 102308 021 [Desktop Resolutio.jpg"/>
          <p:cNvPicPr>
            <a:picLocks noChangeAspect="1"/>
          </p:cNvPicPr>
          <p:nvPr/>
        </p:nvPicPr>
        <p:blipFill>
          <a:blip r:embed="rId6" cstate="print"/>
          <a:stretch>
            <a:fillRect/>
          </a:stretch>
        </p:blipFill>
        <p:spPr>
          <a:xfrm>
            <a:off x="152400" y="2667000"/>
            <a:ext cx="1447800" cy="1619250"/>
          </a:xfrm>
          <a:prstGeom prst="rect">
            <a:avLst/>
          </a:prstGeom>
          <a:ln w="76200" cmpd="thickThin">
            <a:solidFill>
              <a:srgbClr val="6C8147"/>
            </a:solidFill>
          </a:ln>
        </p:spPr>
      </p:pic>
      <p:pic>
        <p:nvPicPr>
          <p:cNvPr id="10" name="Picture 9" descr="Halloween Teen Scratch Session 102308 001 [Desktop Resolutio.jpg"/>
          <p:cNvPicPr>
            <a:picLocks noChangeAspect="1"/>
          </p:cNvPicPr>
          <p:nvPr/>
        </p:nvPicPr>
        <p:blipFill>
          <a:blip r:embed="rId7" cstate="print"/>
          <a:stretch>
            <a:fillRect/>
          </a:stretch>
        </p:blipFill>
        <p:spPr>
          <a:xfrm>
            <a:off x="7772400" y="152400"/>
            <a:ext cx="1162543" cy="1905000"/>
          </a:xfrm>
          <a:prstGeom prst="rect">
            <a:avLst/>
          </a:prstGeom>
          <a:ln w="76200" cmpd="thickThin">
            <a:solidFill>
              <a:srgbClr val="6C8147"/>
            </a:solidFill>
          </a:ln>
        </p:spPr>
      </p:pic>
      <p:pic>
        <p:nvPicPr>
          <p:cNvPr id="11" name="Picture 10" descr="teenreadweek101708 003 [Desktop Resolution].jpg"/>
          <p:cNvPicPr>
            <a:picLocks noChangeAspect="1"/>
          </p:cNvPicPr>
          <p:nvPr/>
        </p:nvPicPr>
        <p:blipFill>
          <a:blip r:embed="rId8" cstate="print"/>
          <a:stretch>
            <a:fillRect/>
          </a:stretch>
        </p:blipFill>
        <p:spPr>
          <a:xfrm>
            <a:off x="7620000" y="4876800"/>
            <a:ext cx="1371600" cy="1752600"/>
          </a:xfrm>
          <a:prstGeom prst="rect">
            <a:avLst/>
          </a:prstGeom>
          <a:ln w="76200" cmpd="thickThin">
            <a:solidFill>
              <a:srgbClr val="6C8147"/>
            </a:solidFill>
          </a:ln>
        </p:spPr>
      </p:pic>
      <p:pic>
        <p:nvPicPr>
          <p:cNvPr id="12" name="Picture 11" descr="StoryTime2 - April-09.jpg"/>
          <p:cNvPicPr>
            <a:picLocks noChangeAspect="1"/>
          </p:cNvPicPr>
          <p:nvPr/>
        </p:nvPicPr>
        <p:blipFill>
          <a:blip r:embed="rId9" cstate="print"/>
          <a:stretch>
            <a:fillRect/>
          </a:stretch>
        </p:blipFill>
        <p:spPr>
          <a:xfrm>
            <a:off x="7696200" y="2667000"/>
            <a:ext cx="1219200" cy="1743075"/>
          </a:xfrm>
          <a:prstGeom prst="rect">
            <a:avLst/>
          </a:prstGeom>
          <a:ln w="76200" cmpd="thickThin">
            <a:solidFill>
              <a:srgbClr val="6C8147"/>
            </a:solidFill>
          </a:ln>
        </p:spPr>
      </p:pic>
      <p:sp>
        <p:nvSpPr>
          <p:cNvPr id="5" name="Rectangle 4"/>
          <p:cNvSpPr/>
          <p:nvPr/>
        </p:nvSpPr>
        <p:spPr>
          <a:xfrm>
            <a:off x="1828800" y="0"/>
            <a:ext cx="5562600" cy="7543800"/>
          </a:xfrm>
          <a:prstGeom prst="rect">
            <a:avLst/>
          </a:prstGeom>
          <a:solidFill>
            <a:schemeClr val="bg2">
              <a:lumMod val="75000"/>
            </a:schemeClr>
          </a:solidFill>
          <a:ln w="20002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b="1" dirty="0" smtClean="0">
              <a:solidFill>
                <a:srgbClr val="4E9492"/>
              </a:solidFill>
              <a:latin typeface="Bodoni" pitchFamily="18" charset="0"/>
            </a:endParaRPr>
          </a:p>
          <a:p>
            <a:pPr algn="ctr"/>
            <a:endParaRPr lang="en-US" sz="2600" b="1" dirty="0" smtClean="0">
              <a:solidFill>
                <a:srgbClr val="4E9492"/>
              </a:solidFill>
              <a:latin typeface="Bodoni" pitchFamily="18" charset="0"/>
              <a:cs typeface="Raavi" pitchFamily="2"/>
            </a:endParaRPr>
          </a:p>
          <a:p>
            <a:pPr algn="ctr">
              <a:lnSpc>
                <a:spcPct val="150000"/>
              </a:lnSpc>
            </a:pPr>
            <a:r>
              <a:rPr lang="en-US" sz="2000" dirty="0" smtClean="0">
                <a:solidFill>
                  <a:srgbClr val="4E9492"/>
                </a:solidFill>
                <a:latin typeface="Bernard MT Condensed" pitchFamily="18" charset="0"/>
                <a:cs typeface="Raavi" pitchFamily="2"/>
              </a:rPr>
              <a:t>Home School Book Club</a:t>
            </a:r>
          </a:p>
          <a:p>
            <a:pPr algn="ctr">
              <a:lnSpc>
                <a:spcPct val="150000"/>
              </a:lnSpc>
            </a:pPr>
            <a:r>
              <a:rPr lang="en-US" sz="2000" dirty="0" smtClean="0">
                <a:solidFill>
                  <a:srgbClr val="4E9492"/>
                </a:solidFill>
                <a:latin typeface="Bernard MT Condensed" pitchFamily="18" charset="0"/>
                <a:cs typeface="Raavi" pitchFamily="2"/>
              </a:rPr>
              <a:t>Summer Reading Program</a:t>
            </a:r>
          </a:p>
          <a:p>
            <a:pPr algn="ctr">
              <a:lnSpc>
                <a:spcPct val="150000"/>
              </a:lnSpc>
            </a:pPr>
            <a:r>
              <a:rPr lang="en-US" sz="2000" dirty="0" smtClean="0">
                <a:solidFill>
                  <a:srgbClr val="4C966F"/>
                </a:solidFill>
                <a:latin typeface="Bernard MT Condensed" pitchFamily="18" charset="0"/>
                <a:cs typeface="Raavi" pitchFamily="2"/>
              </a:rPr>
              <a:t>Lincoln’s 200</a:t>
            </a:r>
            <a:r>
              <a:rPr lang="en-US" sz="2000" baseline="30000" dirty="0" smtClean="0">
                <a:solidFill>
                  <a:srgbClr val="4C966F"/>
                </a:solidFill>
                <a:latin typeface="Bernard MT Condensed" pitchFamily="18" charset="0"/>
                <a:cs typeface="Raavi" pitchFamily="2"/>
              </a:rPr>
              <a:t>th</a:t>
            </a:r>
            <a:r>
              <a:rPr lang="en-US" sz="2000" dirty="0" smtClean="0">
                <a:solidFill>
                  <a:srgbClr val="4C966F"/>
                </a:solidFill>
                <a:latin typeface="Bernard MT Condensed" pitchFamily="18" charset="0"/>
                <a:cs typeface="Raavi" pitchFamily="2"/>
              </a:rPr>
              <a:t> Birthday Celebration</a:t>
            </a:r>
          </a:p>
          <a:p>
            <a:pPr algn="ctr">
              <a:lnSpc>
                <a:spcPct val="150000"/>
              </a:lnSpc>
            </a:pPr>
            <a:r>
              <a:rPr lang="en-US" sz="2000" dirty="0" smtClean="0">
                <a:solidFill>
                  <a:srgbClr val="4E9492"/>
                </a:solidFill>
                <a:latin typeface="Bernard MT Condensed" pitchFamily="18" charset="0"/>
                <a:cs typeface="Raavi" pitchFamily="2"/>
              </a:rPr>
              <a:t>Junior Friends of the Library</a:t>
            </a:r>
          </a:p>
          <a:p>
            <a:pPr algn="ctr">
              <a:lnSpc>
                <a:spcPct val="150000"/>
              </a:lnSpc>
            </a:pPr>
            <a:r>
              <a:rPr lang="en-US" sz="2000" dirty="0" smtClean="0">
                <a:solidFill>
                  <a:srgbClr val="4C966F"/>
                </a:solidFill>
                <a:latin typeface="Bernard MT Condensed" pitchFamily="18" charset="0"/>
                <a:cs typeface="Raavi" pitchFamily="2"/>
              </a:rPr>
              <a:t>National Gaming Day</a:t>
            </a:r>
          </a:p>
          <a:p>
            <a:pPr algn="ctr">
              <a:lnSpc>
                <a:spcPct val="150000"/>
              </a:lnSpc>
            </a:pPr>
            <a:r>
              <a:rPr lang="en-US" sz="2000" dirty="0" smtClean="0">
                <a:solidFill>
                  <a:srgbClr val="4E9492"/>
                </a:solidFill>
                <a:latin typeface="Bernard MT Condensed" pitchFamily="18" charset="0"/>
                <a:cs typeface="Raavi" pitchFamily="2"/>
              </a:rPr>
              <a:t>Teen Computer Programming Classes</a:t>
            </a:r>
          </a:p>
          <a:p>
            <a:pPr algn="ctr">
              <a:lnSpc>
                <a:spcPct val="150000"/>
              </a:lnSpc>
            </a:pPr>
            <a:r>
              <a:rPr lang="en-US" sz="2000" dirty="0" smtClean="0">
                <a:solidFill>
                  <a:srgbClr val="4E9492"/>
                </a:solidFill>
                <a:latin typeface="Bernard MT Condensed" pitchFamily="18" charset="0"/>
                <a:cs typeface="Raavi" pitchFamily="2"/>
              </a:rPr>
              <a:t>Grandparent Bags</a:t>
            </a:r>
          </a:p>
          <a:p>
            <a:pPr algn="ctr">
              <a:lnSpc>
                <a:spcPct val="150000"/>
              </a:lnSpc>
            </a:pPr>
            <a:r>
              <a:rPr lang="en-US" sz="2000" dirty="0" smtClean="0">
                <a:solidFill>
                  <a:srgbClr val="4C966F"/>
                </a:solidFill>
                <a:latin typeface="Bernard MT Condensed" pitchFamily="18" charset="0"/>
                <a:cs typeface="Raavi" pitchFamily="2"/>
              </a:rPr>
              <a:t>S.I.C.K. Bags</a:t>
            </a:r>
          </a:p>
          <a:p>
            <a:pPr algn="ctr">
              <a:lnSpc>
                <a:spcPct val="150000"/>
              </a:lnSpc>
            </a:pPr>
            <a:r>
              <a:rPr lang="en-US" sz="2000" dirty="0" smtClean="0">
                <a:solidFill>
                  <a:srgbClr val="4E9492"/>
                </a:solidFill>
                <a:latin typeface="Bernard MT Condensed" pitchFamily="18" charset="0"/>
                <a:cs typeface="Raavi" pitchFamily="2"/>
              </a:rPr>
              <a:t>Family Reading Night</a:t>
            </a:r>
          </a:p>
          <a:p>
            <a:pPr algn="ctr">
              <a:lnSpc>
                <a:spcPct val="150000"/>
              </a:lnSpc>
            </a:pPr>
            <a:r>
              <a:rPr lang="en-US" sz="2000" dirty="0" smtClean="0">
                <a:solidFill>
                  <a:srgbClr val="4C966F"/>
                </a:solidFill>
                <a:latin typeface="Bernard MT Condensed" pitchFamily="18" charset="0"/>
                <a:cs typeface="Raavi" pitchFamily="2"/>
              </a:rPr>
              <a:t>Teen Read Week</a:t>
            </a:r>
          </a:p>
          <a:p>
            <a:pPr algn="ctr"/>
            <a:endParaRPr lang="en-US" dirty="0" smtClean="0"/>
          </a:p>
          <a:p>
            <a:pPr algn="ctr"/>
            <a:endParaRPr lang="en-US" dirty="0" smtClean="0"/>
          </a:p>
          <a:p>
            <a:pPr algn="ctr"/>
            <a:endParaRPr lang="en-US" dirty="0" smtClean="0"/>
          </a:p>
          <a:p>
            <a:pPr algn="ctr"/>
            <a:endParaRPr lang="en-US" dirty="0"/>
          </a:p>
        </p:txBody>
      </p:sp>
    </p:spTree>
  </p:cSld>
  <p:clrMapOvr>
    <a:masterClrMapping/>
  </p:clrMapOvr>
  <p:transition spd="slow" advTm="20141"/>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505200" y="457200"/>
            <a:ext cx="5638800" cy="6601807"/>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ctr">
              <a:lnSpc>
                <a:spcPct val="150000"/>
              </a:lnSpc>
            </a:pPr>
            <a:r>
              <a:rPr lang="en-US" sz="4000" dirty="0" smtClean="0">
                <a:solidFill>
                  <a:schemeClr val="tx1"/>
                </a:solidFill>
                <a:latin typeface="Bernard MT Condensed" pitchFamily="18" charset="0"/>
              </a:rPr>
              <a:t>WHAT WE GOT!</a:t>
            </a:r>
            <a:endParaRPr lang="en-US" sz="2300" dirty="0" smtClean="0">
              <a:solidFill>
                <a:schemeClr val="tx1"/>
              </a:solidFill>
              <a:latin typeface="Bernard MT Condensed" pitchFamily="18" charset="0"/>
            </a:endParaRPr>
          </a:p>
          <a:p>
            <a:pPr algn="ctr">
              <a:lnSpc>
                <a:spcPct val="150000"/>
              </a:lnSpc>
            </a:pPr>
            <a:r>
              <a:rPr lang="en-US" sz="2800" dirty="0" smtClean="0">
                <a:solidFill>
                  <a:schemeClr val="tx1"/>
                </a:solidFill>
                <a:latin typeface="Bernard MT Condensed" pitchFamily="18" charset="0"/>
              </a:rPr>
              <a:t>$15,000 CASH AWARD</a:t>
            </a:r>
          </a:p>
          <a:p>
            <a:pPr algn="ctr">
              <a:lnSpc>
                <a:spcPct val="150000"/>
              </a:lnSpc>
            </a:pPr>
            <a:endParaRPr lang="en-US" sz="1400" dirty="0" smtClean="0">
              <a:solidFill>
                <a:schemeClr val="tx1"/>
              </a:solidFill>
              <a:latin typeface="Bernard MT Condensed" pitchFamily="18" charset="0"/>
            </a:endParaRPr>
          </a:p>
          <a:p>
            <a:pPr algn="ctr">
              <a:lnSpc>
                <a:spcPct val="150000"/>
              </a:lnSpc>
            </a:pPr>
            <a:r>
              <a:rPr lang="en-US" sz="2300" dirty="0" smtClean="0">
                <a:solidFill>
                  <a:schemeClr val="tx1"/>
                </a:solidFill>
                <a:latin typeface="Bernard MT Condensed" pitchFamily="18" charset="0"/>
              </a:rPr>
              <a:t>FEATURE STORY IN LIBRARY JOURAL</a:t>
            </a:r>
          </a:p>
          <a:p>
            <a:pPr algn="ctr">
              <a:lnSpc>
                <a:spcPct val="150000"/>
              </a:lnSpc>
            </a:pPr>
            <a:endParaRPr lang="en-US" sz="1400" dirty="0" smtClean="0">
              <a:solidFill>
                <a:schemeClr val="tx1"/>
              </a:solidFill>
              <a:latin typeface="Bernard MT Condensed" pitchFamily="18" charset="0"/>
            </a:endParaRPr>
          </a:p>
          <a:p>
            <a:pPr algn="ctr">
              <a:lnSpc>
                <a:spcPct val="150000"/>
              </a:lnSpc>
            </a:pPr>
            <a:r>
              <a:rPr lang="en-US" sz="2300" dirty="0" smtClean="0">
                <a:solidFill>
                  <a:schemeClr val="tx1"/>
                </a:solidFill>
                <a:latin typeface="Bernard MT Condensed" pitchFamily="18" charset="0"/>
              </a:rPr>
              <a:t>PLA MEMBERSHIP FOR 2 EMPLOYEES</a:t>
            </a:r>
          </a:p>
          <a:p>
            <a:pPr algn="ctr">
              <a:lnSpc>
                <a:spcPct val="150000"/>
              </a:lnSpc>
            </a:pPr>
            <a:endParaRPr lang="en-US" sz="1400" dirty="0" smtClean="0">
              <a:solidFill>
                <a:schemeClr val="tx1"/>
              </a:solidFill>
              <a:latin typeface="Bernard MT Condensed" pitchFamily="18" charset="0"/>
            </a:endParaRPr>
          </a:p>
          <a:p>
            <a:pPr algn="ctr">
              <a:lnSpc>
                <a:spcPct val="150000"/>
              </a:lnSpc>
            </a:pPr>
            <a:r>
              <a:rPr lang="en-US" sz="2300" dirty="0" smtClean="0">
                <a:solidFill>
                  <a:schemeClr val="tx1"/>
                </a:solidFill>
                <a:latin typeface="Bernard MT Condensed" pitchFamily="18" charset="0"/>
              </a:rPr>
              <a:t>CONFERENCE COSTS FOR 2 EMPLOYEES TO ATTEND PLA – PORTLAND, OREGON</a:t>
            </a:r>
          </a:p>
          <a:p>
            <a:pPr algn="ctr">
              <a:lnSpc>
                <a:spcPct val="150000"/>
              </a:lnSpc>
            </a:pPr>
            <a:endParaRPr lang="en-US" sz="1600" dirty="0" smtClean="0">
              <a:solidFill>
                <a:schemeClr val="tx1"/>
              </a:solidFill>
              <a:latin typeface="Bernard MT Condensed" pitchFamily="18" charset="0"/>
            </a:endParaRPr>
          </a:p>
          <a:p>
            <a:pPr algn="ctr">
              <a:lnSpc>
                <a:spcPct val="150000"/>
              </a:lnSpc>
            </a:pPr>
            <a:r>
              <a:rPr lang="en-US" sz="2300" dirty="0" smtClean="0">
                <a:solidFill>
                  <a:schemeClr val="tx1"/>
                </a:solidFill>
                <a:latin typeface="Bernard MT Condensed" pitchFamily="18" charset="0"/>
              </a:rPr>
              <a:t>GALA RECEPTION @ THE CONFERENCE</a:t>
            </a:r>
          </a:p>
          <a:p>
            <a:pPr algn="ctr">
              <a:lnSpc>
                <a:spcPct val="150000"/>
              </a:lnSpc>
            </a:pPr>
            <a:r>
              <a:rPr lang="en-US" sz="2300" dirty="0" smtClean="0">
                <a:solidFill>
                  <a:schemeClr val="tx1"/>
                </a:solidFill>
                <a:latin typeface="Bernard MT Condensed" pitchFamily="18" charset="0"/>
              </a:rPr>
              <a:t>Catered party for Staff &amp; Personal Day</a:t>
            </a:r>
          </a:p>
          <a:p>
            <a:pPr>
              <a:lnSpc>
                <a:spcPct val="150000"/>
              </a:lnSpc>
            </a:pPr>
            <a:endParaRPr lang="en-US" dirty="0">
              <a:solidFill>
                <a:schemeClr val="tx1"/>
              </a:solidFill>
            </a:endParaRPr>
          </a:p>
        </p:txBody>
      </p:sp>
      <p:sp>
        <p:nvSpPr>
          <p:cNvPr id="16" name="Rectangle 15"/>
          <p:cNvSpPr/>
          <p:nvPr/>
        </p:nvSpPr>
        <p:spPr>
          <a:xfrm>
            <a:off x="0" y="0"/>
            <a:ext cx="2743200" cy="6858000"/>
          </a:xfrm>
          <a:prstGeom prst="rect">
            <a:avLst/>
          </a:prstGeom>
          <a:solidFill>
            <a:srgbClr val="4E94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 name="Group 17"/>
          <p:cNvGrpSpPr/>
          <p:nvPr/>
        </p:nvGrpSpPr>
        <p:grpSpPr>
          <a:xfrm>
            <a:off x="2743200" y="0"/>
            <a:ext cx="881380" cy="6858000"/>
            <a:chOff x="2743200" y="0"/>
            <a:chExt cx="881380" cy="6858000"/>
          </a:xfrm>
        </p:grpSpPr>
        <p:pic>
          <p:nvPicPr>
            <p:cNvPr id="6" name="Picture 4" descr="http://img2.allposters.com/images/OAPAPC/199718.jpg"/>
            <p:cNvPicPr>
              <a:picLocks noChangeAspect="1" noChangeArrowheads="1"/>
            </p:cNvPicPr>
            <p:nvPr/>
          </p:nvPicPr>
          <p:blipFill>
            <a:blip r:embed="rId4" cstate="print"/>
            <a:srcRect/>
            <a:stretch>
              <a:fillRect/>
            </a:stretch>
          </p:blipFill>
          <p:spPr bwMode="auto">
            <a:xfrm>
              <a:off x="2743200" y="1143000"/>
              <a:ext cx="881380" cy="1219200"/>
            </a:xfrm>
            <a:prstGeom prst="rect">
              <a:avLst/>
            </a:prstGeom>
            <a:noFill/>
          </p:spPr>
        </p:pic>
        <p:pic>
          <p:nvPicPr>
            <p:cNvPr id="7" name="Picture 4" descr="http://img2.allposters.com/images/OAPAPC/199718.jpg"/>
            <p:cNvPicPr>
              <a:picLocks noChangeAspect="1" noChangeArrowheads="1"/>
            </p:cNvPicPr>
            <p:nvPr/>
          </p:nvPicPr>
          <p:blipFill>
            <a:blip r:embed="rId4" cstate="print"/>
            <a:srcRect/>
            <a:stretch>
              <a:fillRect/>
            </a:stretch>
          </p:blipFill>
          <p:spPr bwMode="auto">
            <a:xfrm>
              <a:off x="2743200" y="2286000"/>
              <a:ext cx="881380" cy="1219200"/>
            </a:xfrm>
            <a:prstGeom prst="rect">
              <a:avLst/>
            </a:prstGeom>
            <a:noFill/>
          </p:spPr>
        </p:pic>
        <p:pic>
          <p:nvPicPr>
            <p:cNvPr id="8" name="Picture 4" descr="http://img2.allposters.com/images/OAPAPC/199718.jpg"/>
            <p:cNvPicPr>
              <a:picLocks noChangeAspect="1" noChangeArrowheads="1"/>
            </p:cNvPicPr>
            <p:nvPr/>
          </p:nvPicPr>
          <p:blipFill>
            <a:blip r:embed="rId4" cstate="print"/>
            <a:srcRect/>
            <a:stretch>
              <a:fillRect/>
            </a:stretch>
          </p:blipFill>
          <p:spPr bwMode="auto">
            <a:xfrm>
              <a:off x="2743200" y="3429000"/>
              <a:ext cx="881380" cy="1219200"/>
            </a:xfrm>
            <a:prstGeom prst="rect">
              <a:avLst/>
            </a:prstGeom>
            <a:noFill/>
          </p:spPr>
        </p:pic>
        <p:pic>
          <p:nvPicPr>
            <p:cNvPr id="9" name="Picture 4" descr="http://img2.allposters.com/images/OAPAPC/199718.jpg"/>
            <p:cNvPicPr>
              <a:picLocks noChangeAspect="1" noChangeArrowheads="1"/>
            </p:cNvPicPr>
            <p:nvPr/>
          </p:nvPicPr>
          <p:blipFill>
            <a:blip r:embed="rId4" cstate="print"/>
            <a:srcRect/>
            <a:stretch>
              <a:fillRect/>
            </a:stretch>
          </p:blipFill>
          <p:spPr bwMode="auto">
            <a:xfrm>
              <a:off x="2743200" y="5638800"/>
              <a:ext cx="881380" cy="1219200"/>
            </a:xfrm>
            <a:prstGeom prst="rect">
              <a:avLst/>
            </a:prstGeom>
            <a:noFill/>
          </p:spPr>
        </p:pic>
        <p:pic>
          <p:nvPicPr>
            <p:cNvPr id="10" name="Picture 4" descr="http://img2.allposters.com/images/OAPAPC/199718.jpg"/>
            <p:cNvPicPr>
              <a:picLocks noChangeAspect="1" noChangeArrowheads="1"/>
            </p:cNvPicPr>
            <p:nvPr/>
          </p:nvPicPr>
          <p:blipFill>
            <a:blip r:embed="rId4" cstate="print"/>
            <a:srcRect/>
            <a:stretch>
              <a:fillRect/>
            </a:stretch>
          </p:blipFill>
          <p:spPr bwMode="auto">
            <a:xfrm>
              <a:off x="2743200" y="4572000"/>
              <a:ext cx="881380" cy="1219200"/>
            </a:xfrm>
            <a:prstGeom prst="rect">
              <a:avLst/>
            </a:prstGeom>
            <a:noFill/>
          </p:spPr>
        </p:pic>
        <p:pic>
          <p:nvPicPr>
            <p:cNvPr id="17" name="Picture 4" descr="http://img2.allposters.com/images/OAPAPC/199718.jpg"/>
            <p:cNvPicPr>
              <a:picLocks noChangeAspect="1" noChangeArrowheads="1"/>
            </p:cNvPicPr>
            <p:nvPr/>
          </p:nvPicPr>
          <p:blipFill>
            <a:blip r:embed="rId4" cstate="print"/>
            <a:srcRect/>
            <a:stretch>
              <a:fillRect/>
            </a:stretch>
          </p:blipFill>
          <p:spPr bwMode="auto">
            <a:xfrm>
              <a:off x="2743200" y="0"/>
              <a:ext cx="881380" cy="1219200"/>
            </a:xfrm>
            <a:prstGeom prst="rect">
              <a:avLst/>
            </a:prstGeom>
            <a:noFill/>
          </p:spPr>
        </p:pic>
      </p:grpSp>
      <p:pic>
        <p:nvPicPr>
          <p:cNvPr id="11" name="Picture 10" descr="Picture 001.jpg"/>
          <p:cNvPicPr>
            <a:picLocks noChangeAspect="1"/>
          </p:cNvPicPr>
          <p:nvPr/>
        </p:nvPicPr>
        <p:blipFill>
          <a:blip r:embed="rId5" cstate="print"/>
          <a:stretch>
            <a:fillRect/>
          </a:stretch>
        </p:blipFill>
        <p:spPr>
          <a:xfrm>
            <a:off x="304800" y="447089"/>
            <a:ext cx="2171700" cy="1620422"/>
          </a:xfrm>
          <a:prstGeom prst="rect">
            <a:avLst/>
          </a:prstGeom>
          <a:ln w="101600" cmpd="dbl">
            <a:solidFill>
              <a:schemeClr val="bg2"/>
            </a:solidFill>
          </a:ln>
        </p:spPr>
      </p:pic>
      <p:pic>
        <p:nvPicPr>
          <p:cNvPr id="12" name="Picture 11" descr="Picture 007.jpg"/>
          <p:cNvPicPr>
            <a:picLocks noChangeAspect="1"/>
          </p:cNvPicPr>
          <p:nvPr/>
        </p:nvPicPr>
        <p:blipFill>
          <a:blip r:embed="rId6" cstate="print"/>
          <a:stretch>
            <a:fillRect/>
          </a:stretch>
        </p:blipFill>
        <p:spPr>
          <a:xfrm>
            <a:off x="381000" y="2438400"/>
            <a:ext cx="2133600" cy="1600200"/>
          </a:xfrm>
          <a:prstGeom prst="rect">
            <a:avLst/>
          </a:prstGeom>
          <a:ln w="101600" cmpd="dbl">
            <a:solidFill>
              <a:schemeClr val="bg2"/>
            </a:solidFill>
          </a:ln>
        </p:spPr>
      </p:pic>
      <p:pic>
        <p:nvPicPr>
          <p:cNvPr id="15" name="Picture 14" descr="F91EBB83.jpg"/>
          <p:cNvPicPr>
            <a:picLocks noChangeAspect="1"/>
          </p:cNvPicPr>
          <p:nvPr/>
        </p:nvPicPr>
        <p:blipFill>
          <a:blip r:embed="rId7" cstate="print"/>
          <a:stretch>
            <a:fillRect/>
          </a:stretch>
        </p:blipFill>
        <p:spPr>
          <a:xfrm rot="16200000">
            <a:off x="266700" y="4610100"/>
            <a:ext cx="2133600" cy="1600200"/>
          </a:xfrm>
          <a:prstGeom prst="rect">
            <a:avLst/>
          </a:prstGeom>
          <a:ln w="101600" cmpd="dbl">
            <a:solidFill>
              <a:schemeClr val="bg2"/>
            </a:solidFill>
          </a:ln>
        </p:spPr>
      </p:pic>
      <p:pic>
        <p:nvPicPr>
          <p:cNvPr id="14" name="~PP2432.WAV">
            <a:hlinkClick r:id="" action="ppaction://media"/>
          </p:cNvPr>
          <p:cNvPicPr>
            <a:picLocks noRot="1" noChangeAspect="1"/>
          </p:cNvPicPr>
          <p:nvPr>
            <a:wavAudioFile r:embed="rId1" name="~PP2432.WAV"/>
          </p:nvPr>
        </p:nvPicPr>
        <p:blipFill>
          <a:blip r:embed="rId8" cstate="print"/>
          <a:stretch>
            <a:fillRect/>
          </a:stretch>
        </p:blipFill>
        <p:spPr>
          <a:xfrm>
            <a:off x="8696325" y="6410325"/>
            <a:ext cx="304800" cy="304800"/>
          </a:xfrm>
          <a:prstGeom prst="rect">
            <a:avLst/>
          </a:prstGeom>
        </p:spPr>
      </p:pic>
    </p:spTree>
  </p:cSld>
  <p:clrMapOvr>
    <a:masterClrMapping/>
  </p:clrMapOvr>
  <p:transition spd="slow" advTm="1056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http://www.gowfb.com/images/Southern-Textiles/Camel-Tan-Chocolate-Turquoise.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pic>
        <p:nvPicPr>
          <p:cNvPr id="1030" name="Picture 6" descr="http://farm4.static.flickr.com/3369/3239135322_f0b398b81e.jpg"/>
          <p:cNvPicPr>
            <a:picLocks noChangeAspect="1" noChangeArrowheads="1"/>
          </p:cNvPicPr>
          <p:nvPr/>
        </p:nvPicPr>
        <p:blipFill>
          <a:blip r:embed="rId4" cstate="print"/>
          <a:stretch>
            <a:fillRect/>
          </a:stretch>
        </p:blipFill>
        <p:spPr bwMode="auto">
          <a:xfrm>
            <a:off x="1264018" y="304800"/>
            <a:ext cx="2577363" cy="3505200"/>
          </a:xfrm>
          <a:prstGeom prst="rect">
            <a:avLst/>
          </a:prstGeom>
          <a:noFill/>
          <a:ln w="206375" cmpd="tri">
            <a:solidFill>
              <a:schemeClr val="accent5">
                <a:lumMod val="50000"/>
              </a:schemeClr>
            </a:solidFill>
          </a:ln>
        </p:spPr>
      </p:pic>
      <p:pic>
        <p:nvPicPr>
          <p:cNvPr id="1032" name="Picture 8" descr="http://www.thetelegraph.com/images/guide/libraries.jpg"/>
          <p:cNvPicPr>
            <a:picLocks noChangeAspect="1" noChangeArrowheads="1"/>
          </p:cNvPicPr>
          <p:nvPr/>
        </p:nvPicPr>
        <p:blipFill>
          <a:blip r:embed="rId5" cstate="print"/>
          <a:stretch>
            <a:fillRect/>
          </a:stretch>
        </p:blipFill>
        <p:spPr bwMode="auto">
          <a:xfrm rot="448538">
            <a:off x="6014425" y="1143000"/>
            <a:ext cx="2525349" cy="4059936"/>
          </a:xfrm>
          <a:prstGeom prst="rect">
            <a:avLst/>
          </a:prstGeom>
          <a:noFill/>
          <a:ln w="206375" cmpd="tri">
            <a:solidFill>
              <a:schemeClr val="accent5">
                <a:lumMod val="50000"/>
              </a:schemeClr>
            </a:solidFill>
          </a:ln>
        </p:spPr>
      </p:pic>
      <p:sp>
        <p:nvSpPr>
          <p:cNvPr id="6" name="TextBox 5"/>
          <p:cNvSpPr txBox="1"/>
          <p:nvPr/>
        </p:nvSpPr>
        <p:spPr>
          <a:xfrm>
            <a:off x="228600" y="3886200"/>
            <a:ext cx="5867400" cy="3416320"/>
          </a:xfrm>
          <a:prstGeom prst="rect">
            <a:avLst/>
          </a:prstGeom>
          <a:noFill/>
        </p:spPr>
        <p:txBody>
          <a:bodyPr wrap="square" rtlCol="0">
            <a:spAutoFit/>
          </a:bodyPr>
          <a:lstStyle/>
          <a:p>
            <a:r>
              <a:rPr lang="en-US" sz="2800" b="1" dirty="0" smtClean="0">
                <a:solidFill>
                  <a:schemeClr val="bg1"/>
                </a:solidFill>
              </a:rPr>
              <a:t>LOTS OF WONDERFUL PUBLICITY</a:t>
            </a:r>
          </a:p>
          <a:p>
            <a:endParaRPr lang="en-US" sz="2400" b="1" dirty="0" smtClean="0">
              <a:solidFill>
                <a:schemeClr val="bg1"/>
              </a:solidFill>
            </a:endParaRPr>
          </a:p>
          <a:p>
            <a:pPr algn="ctr"/>
            <a:r>
              <a:rPr lang="en-US" sz="2800" b="1" dirty="0" smtClean="0">
                <a:solidFill>
                  <a:schemeClr val="bg1"/>
                </a:solidFill>
              </a:rPr>
              <a:t>U.S. CONGRESSIONAL RECORD &amp; HOUSE OF REPRESENTATIVES Mentions</a:t>
            </a:r>
          </a:p>
          <a:p>
            <a:pPr algn="ctr"/>
            <a:endParaRPr lang="en-US" sz="2400" b="1" dirty="0" smtClean="0">
              <a:solidFill>
                <a:schemeClr val="bg1"/>
              </a:solidFill>
            </a:endParaRPr>
          </a:p>
          <a:p>
            <a:pPr algn="ctr"/>
            <a:r>
              <a:rPr lang="en-US" sz="3200" b="1" dirty="0" smtClean="0">
                <a:solidFill>
                  <a:schemeClr val="bg1"/>
                </a:solidFill>
              </a:rPr>
              <a:t>LETTER FROM THE GOVERNOR</a:t>
            </a:r>
          </a:p>
          <a:p>
            <a:pPr algn="ctr"/>
            <a:endParaRPr lang="en-US" sz="2400" b="1" dirty="0"/>
          </a:p>
        </p:txBody>
      </p:sp>
    </p:spTree>
  </p:cSld>
  <p:clrMapOvr>
    <a:masterClrMapping/>
  </p:clrMapOvr>
  <p:transition spd="slow" advTm="20141"/>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4818" name="Picture 2" descr="http://www.thefabricfinder.com/KingswayWigglesA.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pic>
        <p:nvPicPr>
          <p:cNvPr id="6" name="Picture 5" descr="HappyBirthdayMr.Lincoln021209 024.jpg"/>
          <p:cNvPicPr>
            <a:picLocks noChangeAspect="1"/>
          </p:cNvPicPr>
          <p:nvPr/>
        </p:nvPicPr>
        <p:blipFill>
          <a:blip r:embed="rId4" cstate="print"/>
          <a:stretch>
            <a:fillRect/>
          </a:stretch>
        </p:blipFill>
        <p:spPr>
          <a:xfrm>
            <a:off x="152400" y="1447800"/>
            <a:ext cx="1354299" cy="1015724"/>
          </a:xfrm>
          <a:prstGeom prst="rect">
            <a:avLst/>
          </a:prstGeom>
          <a:ln w="76200" cmpd="thickThin">
            <a:solidFill>
              <a:srgbClr val="6C8147"/>
            </a:solidFill>
          </a:ln>
        </p:spPr>
      </p:pic>
      <p:pic>
        <p:nvPicPr>
          <p:cNvPr id="7" name="Picture 6" descr="gaming at Meridian 060.jpg"/>
          <p:cNvPicPr>
            <a:picLocks noChangeAspect="1"/>
          </p:cNvPicPr>
          <p:nvPr/>
        </p:nvPicPr>
        <p:blipFill>
          <a:blip r:embed="rId5" cstate="print"/>
          <a:stretch>
            <a:fillRect/>
          </a:stretch>
        </p:blipFill>
        <p:spPr>
          <a:xfrm>
            <a:off x="7696200" y="4343400"/>
            <a:ext cx="1219200" cy="919566"/>
          </a:xfrm>
          <a:prstGeom prst="rect">
            <a:avLst/>
          </a:prstGeom>
          <a:ln w="76200" cmpd="thickThin">
            <a:solidFill>
              <a:srgbClr val="6C8147"/>
            </a:solidFill>
          </a:ln>
        </p:spPr>
      </p:pic>
      <p:pic>
        <p:nvPicPr>
          <p:cNvPr id="9" name="Picture 8" descr="Halloween Teen Scratch Session 102308 021 [Desktop Resolutio.jpg"/>
          <p:cNvPicPr>
            <a:picLocks noChangeAspect="1"/>
          </p:cNvPicPr>
          <p:nvPr/>
        </p:nvPicPr>
        <p:blipFill>
          <a:blip r:embed="rId6" cstate="print"/>
          <a:stretch>
            <a:fillRect/>
          </a:stretch>
        </p:blipFill>
        <p:spPr>
          <a:xfrm>
            <a:off x="152400" y="3886200"/>
            <a:ext cx="1447800" cy="1447800"/>
          </a:xfrm>
          <a:prstGeom prst="rect">
            <a:avLst/>
          </a:prstGeom>
          <a:ln w="76200" cmpd="thickThin">
            <a:solidFill>
              <a:srgbClr val="6C8147"/>
            </a:solidFill>
          </a:ln>
        </p:spPr>
      </p:pic>
      <p:pic>
        <p:nvPicPr>
          <p:cNvPr id="10" name="Picture 9" descr="Halloween Teen Scratch Session 102308 001 [Desktop Resolutio.jpg"/>
          <p:cNvPicPr>
            <a:picLocks noChangeAspect="1"/>
          </p:cNvPicPr>
          <p:nvPr/>
        </p:nvPicPr>
        <p:blipFill>
          <a:blip r:embed="rId7" cstate="print"/>
          <a:stretch>
            <a:fillRect/>
          </a:stretch>
        </p:blipFill>
        <p:spPr>
          <a:xfrm>
            <a:off x="7696200" y="1295400"/>
            <a:ext cx="1162543" cy="1388593"/>
          </a:xfrm>
          <a:prstGeom prst="rect">
            <a:avLst/>
          </a:prstGeom>
          <a:ln w="76200" cmpd="thickThin">
            <a:solidFill>
              <a:srgbClr val="6C8147"/>
            </a:solidFill>
          </a:ln>
        </p:spPr>
      </p:pic>
      <p:sp>
        <p:nvSpPr>
          <p:cNvPr id="5" name="Rectangle 4"/>
          <p:cNvSpPr/>
          <p:nvPr/>
        </p:nvSpPr>
        <p:spPr>
          <a:xfrm>
            <a:off x="1828800" y="152400"/>
            <a:ext cx="5562600" cy="6629400"/>
          </a:xfrm>
          <a:prstGeom prst="rect">
            <a:avLst/>
          </a:prstGeom>
          <a:solidFill>
            <a:schemeClr val="bg2">
              <a:lumMod val="75000"/>
            </a:schemeClr>
          </a:solidFill>
          <a:ln w="20002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smtClean="0"/>
              <a:t>Headlines…</a:t>
            </a:r>
          </a:p>
          <a:p>
            <a:endParaRPr lang="en-US" dirty="0" smtClean="0"/>
          </a:p>
          <a:p>
            <a:r>
              <a:rPr lang="en-US" sz="2000" b="1" dirty="0" smtClean="0"/>
              <a:t>Glen Carbon library ranked best in nation</a:t>
            </a:r>
          </a:p>
          <a:p>
            <a:endParaRPr lang="en-US" sz="2000" i="1" dirty="0" smtClean="0">
              <a:solidFill>
                <a:schemeClr val="bg1"/>
              </a:solidFill>
            </a:endParaRPr>
          </a:p>
          <a:p>
            <a:r>
              <a:rPr lang="en-US" sz="2400" i="1" dirty="0" smtClean="0"/>
              <a:t>Metro-East library wins national honor</a:t>
            </a:r>
          </a:p>
          <a:p>
            <a:endParaRPr lang="en-US" sz="2400" i="1" dirty="0" smtClean="0"/>
          </a:p>
          <a:p>
            <a:r>
              <a:rPr lang="en-US" sz="3600" b="1" dirty="0" smtClean="0"/>
              <a:t>Glen Carbon's Library Grabs National Award</a:t>
            </a:r>
          </a:p>
          <a:p>
            <a:r>
              <a:rPr lang="en-US" sz="3600" b="1" dirty="0" smtClean="0"/>
              <a:t>Library wins title of "Best Small Library in America“</a:t>
            </a:r>
          </a:p>
          <a:p>
            <a:endParaRPr lang="en-US" sz="3600" b="1" dirty="0" smtClean="0"/>
          </a:p>
          <a:p>
            <a:r>
              <a:rPr lang="en-US" sz="4800" i="1" dirty="0" smtClean="0"/>
              <a:t>Glen Carbon Library wins national award</a:t>
            </a:r>
          </a:p>
          <a:p>
            <a:endParaRPr lang="en-US" sz="4800" i="1" dirty="0"/>
          </a:p>
        </p:txBody>
      </p:sp>
    </p:spTree>
  </p:cSld>
  <p:clrMapOvr>
    <a:masterClrMapping/>
  </p:clrMapOvr>
  <p:transition spd="slow" advTm="20141"/>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38200" y="-18097"/>
            <a:ext cx="7239000" cy="1723549"/>
          </a:xfrm>
          <a:prstGeom prst="rect">
            <a:avLst/>
          </a:prstGeom>
          <a:noFill/>
        </p:spPr>
        <p:txBody>
          <a:bodyPr wrap="square" rtlCol="0">
            <a:spAutoFit/>
          </a:bodyPr>
          <a:lstStyle/>
          <a:p>
            <a:pPr algn="ctr">
              <a:lnSpc>
                <a:spcPct val="200000"/>
              </a:lnSpc>
            </a:pPr>
            <a:endParaRPr lang="en-US" sz="2200" dirty="0" smtClean="0">
              <a:solidFill>
                <a:srgbClr val="544A32"/>
              </a:solidFill>
              <a:latin typeface="Bernard MT Condensed" pitchFamily="18" charset="0"/>
            </a:endParaRPr>
          </a:p>
          <a:p>
            <a:pPr algn="ctr">
              <a:lnSpc>
                <a:spcPct val="200000"/>
              </a:lnSpc>
            </a:pPr>
            <a:endParaRPr lang="en-US" sz="2200" dirty="0" smtClean="0">
              <a:solidFill>
                <a:srgbClr val="544A32"/>
              </a:solidFill>
              <a:latin typeface="Bernard MT Condensed" pitchFamily="18" charset="0"/>
            </a:endParaRPr>
          </a:p>
          <a:p>
            <a:endParaRPr lang="en-US" dirty="0"/>
          </a:p>
        </p:txBody>
      </p:sp>
      <p:pic>
        <p:nvPicPr>
          <p:cNvPr id="13316" name="Picture 4" descr="http://1.bp.blogspot.com/__N4J7S1MGhA/ScqdSds3bqI/AAAAAAAAAcU/VaZB0DQ27H4/s400/Vintage-Pattern_Turquoise.gif"/>
          <p:cNvPicPr>
            <a:picLocks noChangeAspect="1" noChangeArrowheads="1"/>
          </p:cNvPicPr>
          <p:nvPr/>
        </p:nvPicPr>
        <p:blipFill>
          <a:blip r:embed="rId4" cstate="print"/>
          <a:srcRect/>
          <a:stretch>
            <a:fillRect/>
          </a:stretch>
        </p:blipFill>
        <p:spPr bwMode="auto">
          <a:xfrm>
            <a:off x="0" y="0"/>
            <a:ext cx="9144000" cy="304800"/>
          </a:xfrm>
          <a:prstGeom prst="rect">
            <a:avLst/>
          </a:prstGeom>
          <a:noFill/>
        </p:spPr>
      </p:pic>
      <p:pic>
        <p:nvPicPr>
          <p:cNvPr id="15" name="Picture 4" descr="http://1.bp.blogspot.com/__N4J7S1MGhA/ScqdSds3bqI/AAAAAAAAAcU/VaZB0DQ27H4/s400/Vintage-Pattern_Turquoise.gif"/>
          <p:cNvPicPr>
            <a:picLocks noChangeAspect="1" noChangeArrowheads="1"/>
          </p:cNvPicPr>
          <p:nvPr/>
        </p:nvPicPr>
        <p:blipFill>
          <a:blip r:embed="rId4" cstate="print"/>
          <a:srcRect/>
          <a:stretch>
            <a:fillRect/>
          </a:stretch>
        </p:blipFill>
        <p:spPr bwMode="auto">
          <a:xfrm>
            <a:off x="0" y="6553200"/>
            <a:ext cx="9144000" cy="304800"/>
          </a:xfrm>
          <a:prstGeom prst="rect">
            <a:avLst/>
          </a:prstGeom>
          <a:noFill/>
        </p:spPr>
      </p:pic>
      <p:pic>
        <p:nvPicPr>
          <p:cNvPr id="7" name="~PP1280.WAV">
            <a:hlinkClick r:id="" action="ppaction://media"/>
          </p:cNvPr>
          <p:cNvPicPr>
            <a:picLocks noRot="1" noChangeAspect="1"/>
          </p:cNvPicPr>
          <p:nvPr>
            <a:wavAudioFile r:embed="rId1" name="~PP1280.WAV"/>
          </p:nvPr>
        </p:nvPicPr>
        <p:blipFill>
          <a:blip r:embed="rId5" cstate="print"/>
          <a:stretch>
            <a:fillRect/>
          </a:stretch>
        </p:blipFill>
        <p:spPr>
          <a:xfrm>
            <a:off x="8696325" y="6410325"/>
            <a:ext cx="304800" cy="304800"/>
          </a:xfrm>
          <a:prstGeom prst="rect">
            <a:avLst/>
          </a:prstGeom>
        </p:spPr>
      </p:pic>
      <p:pic>
        <p:nvPicPr>
          <p:cNvPr id="6" name="Picture 5" descr="Best Small Library in America Sign 008.jpg"/>
          <p:cNvPicPr>
            <a:picLocks noChangeAspect="1"/>
          </p:cNvPicPr>
          <p:nvPr/>
        </p:nvPicPr>
        <p:blipFill>
          <a:blip r:embed="rId6" cstate="print"/>
          <a:stretch>
            <a:fillRect/>
          </a:stretch>
        </p:blipFill>
        <p:spPr>
          <a:xfrm>
            <a:off x="0" y="376670"/>
            <a:ext cx="9144000" cy="6104659"/>
          </a:xfrm>
          <a:prstGeom prst="rect">
            <a:avLst/>
          </a:prstGeom>
        </p:spPr>
      </p:pic>
    </p:spTree>
  </p:cSld>
  <p:clrMapOvr>
    <a:masterClrMapping/>
  </p:clrMapOvr>
  <p:transition spd="slow" advTm="8575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0" name="Picture 4" descr="http://www.directwallpaper.co.uk/images/pictures/holden/96049-(page-picture-large).jpg"/>
          <p:cNvPicPr>
            <a:picLocks noChangeAspect="1" noChangeArrowheads="1"/>
          </p:cNvPicPr>
          <p:nvPr/>
        </p:nvPicPr>
        <p:blipFill>
          <a:blip r:embed="rId4" cstate="print"/>
          <a:srcRect/>
          <a:stretch>
            <a:fillRect/>
          </a:stretch>
        </p:blipFill>
        <p:spPr bwMode="auto">
          <a:xfrm>
            <a:off x="0" y="0"/>
            <a:ext cx="9144000" cy="6858000"/>
          </a:xfrm>
          <a:prstGeom prst="rect">
            <a:avLst/>
          </a:prstGeom>
          <a:noFill/>
        </p:spPr>
      </p:pic>
      <p:sp>
        <p:nvSpPr>
          <p:cNvPr id="7" name="Rectangle 6"/>
          <p:cNvSpPr/>
          <p:nvPr/>
        </p:nvSpPr>
        <p:spPr>
          <a:xfrm>
            <a:off x="0" y="2057400"/>
            <a:ext cx="9144000" cy="2590800"/>
          </a:xfrm>
          <a:prstGeom prst="rect">
            <a:avLst/>
          </a:prstGeom>
          <a:solidFill>
            <a:srgbClr val="AEF0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votedbestsmall.png"/>
          <p:cNvPicPr>
            <a:picLocks noChangeAspect="1"/>
          </p:cNvPicPr>
          <p:nvPr/>
        </p:nvPicPr>
        <p:blipFill>
          <a:blip r:embed="rId5" cstate="print"/>
          <a:stretch>
            <a:fillRect/>
          </a:stretch>
        </p:blipFill>
        <p:spPr>
          <a:xfrm>
            <a:off x="2190750" y="1047750"/>
            <a:ext cx="4762500" cy="4762500"/>
          </a:xfrm>
          <a:prstGeom prst="rect">
            <a:avLst/>
          </a:prstGeom>
        </p:spPr>
      </p:pic>
      <p:pic>
        <p:nvPicPr>
          <p:cNvPr id="8" name="~PP44.WAV">
            <a:hlinkClick r:id="" action="ppaction://media"/>
          </p:cNvPr>
          <p:cNvPicPr>
            <a:picLocks noRot="1" noChangeAspect="1"/>
          </p:cNvPicPr>
          <p:nvPr>
            <a:wavAudioFile r:embed="rId1" name="~PP44.WAV"/>
          </p:nvPr>
        </p:nvPicPr>
        <p:blipFill>
          <a:blip r:embed="rId6" cstate="print"/>
          <a:stretch>
            <a:fillRect/>
          </a:stretch>
        </p:blipFill>
        <p:spPr>
          <a:xfrm>
            <a:off x="8696325" y="6410325"/>
            <a:ext cx="304800" cy="304800"/>
          </a:xfrm>
          <a:prstGeom prst="rect">
            <a:avLst/>
          </a:prstGeom>
        </p:spPr>
      </p:pic>
    </p:spTree>
  </p:cSld>
  <p:clrMapOvr>
    <a:masterClrMapping/>
  </p:clrMapOvr>
  <p:transition spd="slow" advTm="1774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0" name="Picture 4" descr="http://www.directwallpaper.co.uk/images/pictures/holden/96049-(page-picture-large).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7" name="Rectangle 6"/>
          <p:cNvSpPr/>
          <p:nvPr/>
        </p:nvSpPr>
        <p:spPr>
          <a:xfrm>
            <a:off x="0" y="3048000"/>
            <a:ext cx="9144000" cy="2895600"/>
          </a:xfrm>
          <a:prstGeom prst="rect">
            <a:avLst/>
          </a:prstGeom>
          <a:solidFill>
            <a:srgbClr val="AEF0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t>						    			</a:t>
            </a:r>
            <a:endParaRPr lang="en-US" sz="3600" dirty="0"/>
          </a:p>
        </p:txBody>
      </p:sp>
      <p:pic>
        <p:nvPicPr>
          <p:cNvPr id="5" name="Picture 4" descr="votedbestsmall.png"/>
          <p:cNvPicPr>
            <a:picLocks noChangeAspect="1"/>
          </p:cNvPicPr>
          <p:nvPr/>
        </p:nvPicPr>
        <p:blipFill>
          <a:blip r:embed="rId4" cstate="print"/>
          <a:stretch>
            <a:fillRect/>
          </a:stretch>
        </p:blipFill>
        <p:spPr>
          <a:xfrm>
            <a:off x="152400" y="0"/>
            <a:ext cx="3124200" cy="3124200"/>
          </a:xfrm>
          <a:prstGeom prst="rect">
            <a:avLst/>
          </a:prstGeom>
        </p:spPr>
      </p:pic>
      <p:sp>
        <p:nvSpPr>
          <p:cNvPr id="9" name="Wave 8"/>
          <p:cNvSpPr/>
          <p:nvPr/>
        </p:nvSpPr>
        <p:spPr>
          <a:xfrm>
            <a:off x="1676400" y="4343400"/>
            <a:ext cx="7467600" cy="1371600"/>
          </a:xfrm>
          <a:prstGeom prst="wave">
            <a:avLst>
              <a:gd name="adj1" fmla="val 12500"/>
              <a:gd name="adj2" fmla="val 0"/>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Budmo Jiggler" pitchFamily="2" charset="0"/>
                <a:ea typeface="Allstar" pitchFamily="2" charset="0"/>
              </a:rPr>
              <a:t> </a:t>
            </a:r>
            <a:r>
              <a:rPr lang="en-US" sz="66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Budmo Jiggler" pitchFamily="2" charset="0"/>
                <a:ea typeface="Allstar" pitchFamily="2" charset="0"/>
              </a:rPr>
              <a:t>Your Library </a:t>
            </a:r>
            <a:r>
              <a:rPr lang="en-US" sz="4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Budmo Jiggler" pitchFamily="2" charset="0"/>
                <a:ea typeface="Allstar" pitchFamily="2" charset="0"/>
              </a:rPr>
              <a:t>named </a:t>
            </a:r>
          </a:p>
          <a:p>
            <a:pPr algn="ctr"/>
            <a:r>
              <a:rPr lang="en-US" sz="6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Budmo Jiggler" pitchFamily="2" charset="0"/>
                <a:ea typeface="Allstar" pitchFamily="2" charset="0"/>
              </a:rPr>
              <a:t>Best Small Library in America!</a:t>
            </a:r>
          </a:p>
          <a:p>
            <a:pPr algn="ctr"/>
            <a:endParaRPr lang="en-US" sz="4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Budmo Jiggler" pitchFamily="2" charset="0"/>
              <a:ea typeface="Allstar" pitchFamily="2" charset="0"/>
            </a:endParaRPr>
          </a:p>
        </p:txBody>
      </p:sp>
    </p:spTree>
  </p:cSld>
  <p:clrMapOvr>
    <a:masterClrMapping/>
  </p:clrMapOvr>
  <p:transition spd="slow" advTm="20141"/>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rlv.zcache.com/thank_you_bookmark_turquoise_blue_brown_trendy_business_card-p240665152905943435q04t_400.jpg"/>
          <p:cNvPicPr>
            <a:picLocks noChangeAspect="1" noChangeArrowheads="1"/>
          </p:cNvPicPr>
          <p:nvPr/>
        </p:nvPicPr>
        <p:blipFill>
          <a:blip r:embed="rId4" cstate="print"/>
          <a:srcRect l="2333" t="33583" r="3667" b="36417"/>
          <a:stretch>
            <a:fillRect/>
          </a:stretch>
        </p:blipFill>
        <p:spPr bwMode="auto">
          <a:xfrm rot="5400000">
            <a:off x="-2743200" y="2743200"/>
            <a:ext cx="6858000" cy="1371600"/>
          </a:xfrm>
          <a:prstGeom prst="rect">
            <a:avLst/>
          </a:prstGeom>
          <a:noFill/>
        </p:spPr>
      </p:pic>
      <p:pic>
        <p:nvPicPr>
          <p:cNvPr id="5" name="Picture 2" descr="http://rlv.zcache.com/thank_you_bookmark_turquoise_blue_brown_trendy_business_card-p240665152905943435q04t_400.jpg"/>
          <p:cNvPicPr>
            <a:picLocks noChangeAspect="1" noChangeArrowheads="1"/>
          </p:cNvPicPr>
          <p:nvPr/>
        </p:nvPicPr>
        <p:blipFill>
          <a:blip r:embed="rId4" cstate="print"/>
          <a:srcRect l="2333" t="33583" r="3667" b="36417"/>
          <a:stretch>
            <a:fillRect/>
          </a:stretch>
        </p:blipFill>
        <p:spPr bwMode="auto">
          <a:xfrm rot="16200000">
            <a:off x="5029200" y="2743200"/>
            <a:ext cx="6858000" cy="1371600"/>
          </a:xfrm>
          <a:prstGeom prst="rect">
            <a:avLst/>
          </a:prstGeom>
          <a:noFill/>
        </p:spPr>
      </p:pic>
      <p:pic>
        <p:nvPicPr>
          <p:cNvPr id="7" name="Picture 6" descr="Building Shots - Henderson Arch..jpg"/>
          <p:cNvPicPr>
            <a:picLocks noChangeAspect="1"/>
          </p:cNvPicPr>
          <p:nvPr/>
        </p:nvPicPr>
        <p:blipFill>
          <a:blip r:embed="rId5" cstate="print"/>
          <a:srcRect l="12615" t="10000" r="58627" b="56667"/>
          <a:stretch>
            <a:fillRect/>
          </a:stretch>
        </p:blipFill>
        <p:spPr>
          <a:xfrm>
            <a:off x="4572000" y="2743200"/>
            <a:ext cx="2743200" cy="3886200"/>
          </a:xfrm>
          <a:prstGeom prst="rect">
            <a:avLst/>
          </a:prstGeom>
          <a:ln w="73025" cap="rnd" cmpd="tri">
            <a:solidFill>
              <a:srgbClr val="00FFFF"/>
            </a:solidFill>
            <a:miter lim="800000"/>
          </a:ln>
        </p:spPr>
      </p:pic>
      <p:pic>
        <p:nvPicPr>
          <p:cNvPr id="8" name="Picture 7" descr="Building Shots - Henderson Arch3.jpg"/>
          <p:cNvPicPr>
            <a:picLocks noChangeAspect="1"/>
          </p:cNvPicPr>
          <p:nvPr/>
        </p:nvPicPr>
        <p:blipFill>
          <a:blip r:embed="rId6" cstate="print"/>
          <a:srcRect l="58627" t="7778" r="8301" b="53333"/>
          <a:stretch>
            <a:fillRect/>
          </a:stretch>
        </p:blipFill>
        <p:spPr>
          <a:xfrm>
            <a:off x="1676400" y="228600"/>
            <a:ext cx="2514600" cy="3478696"/>
          </a:xfrm>
          <a:prstGeom prst="rect">
            <a:avLst/>
          </a:prstGeom>
          <a:ln w="73025" cap="rnd" cmpd="tri">
            <a:solidFill>
              <a:srgbClr val="00FFFF"/>
            </a:solidFill>
            <a:miter lim="800000"/>
          </a:ln>
        </p:spPr>
      </p:pic>
      <p:pic>
        <p:nvPicPr>
          <p:cNvPr id="9" name="Picture 8" descr="Building Shots - Henderson Arch3.jpg"/>
          <p:cNvPicPr>
            <a:picLocks noChangeAspect="1"/>
          </p:cNvPicPr>
          <p:nvPr/>
        </p:nvPicPr>
        <p:blipFill>
          <a:blip r:embed="rId6" cstate="print"/>
          <a:srcRect l="6863" t="7778" r="45686" b="66667"/>
          <a:stretch>
            <a:fillRect/>
          </a:stretch>
        </p:blipFill>
        <p:spPr>
          <a:xfrm>
            <a:off x="1676400" y="4114800"/>
            <a:ext cx="2514600" cy="2438400"/>
          </a:xfrm>
          <a:prstGeom prst="rect">
            <a:avLst/>
          </a:prstGeom>
          <a:ln w="73025" cap="rnd" cmpd="tri">
            <a:solidFill>
              <a:srgbClr val="00FFFF"/>
            </a:solidFill>
            <a:miter lim="800000"/>
          </a:ln>
        </p:spPr>
      </p:pic>
      <p:pic>
        <p:nvPicPr>
          <p:cNvPr id="11" name="Picture 10" descr="Building Shots - Henderson Arch2.jpg"/>
          <p:cNvPicPr>
            <a:picLocks noChangeAspect="1"/>
          </p:cNvPicPr>
          <p:nvPr/>
        </p:nvPicPr>
        <p:blipFill>
          <a:blip r:embed="rId7" cstate="print"/>
          <a:srcRect l="57190" t="44444" r="11176" b="18889"/>
          <a:stretch>
            <a:fillRect/>
          </a:stretch>
        </p:blipFill>
        <p:spPr>
          <a:xfrm>
            <a:off x="4572000" y="228600"/>
            <a:ext cx="2743200" cy="2133600"/>
          </a:xfrm>
          <a:prstGeom prst="rect">
            <a:avLst/>
          </a:prstGeom>
          <a:ln w="73025" cap="rnd" cmpd="tri">
            <a:solidFill>
              <a:srgbClr val="00FFFF"/>
            </a:solidFill>
            <a:miter lim="800000"/>
          </a:ln>
        </p:spPr>
      </p:pic>
      <p:pic>
        <p:nvPicPr>
          <p:cNvPr id="10" name="~PP887.WAV">
            <a:hlinkClick r:id="" action="ppaction://media"/>
          </p:cNvPr>
          <p:cNvPicPr>
            <a:picLocks noRot="1" noChangeAspect="1"/>
          </p:cNvPicPr>
          <p:nvPr>
            <a:wavAudioFile r:embed="rId1" name="~PP887.WAV"/>
          </p:nvPr>
        </p:nvPicPr>
        <p:blipFill>
          <a:blip r:embed="rId8" cstate="print"/>
          <a:stretch>
            <a:fillRect/>
          </a:stretch>
        </p:blipFill>
        <p:spPr>
          <a:xfrm>
            <a:off x="8696325" y="6410325"/>
            <a:ext cx="304800" cy="304800"/>
          </a:xfrm>
          <a:prstGeom prst="rect">
            <a:avLst/>
          </a:prstGeom>
        </p:spPr>
      </p:pic>
    </p:spTree>
  </p:cSld>
  <p:clrMapOvr>
    <a:masterClrMapping/>
  </p:clrMapOvr>
  <p:transition spd="slow" advTm="5187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0"/>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624C42"/>
        </a:solidFill>
        <a:effectLst/>
      </p:bgPr>
    </p:bg>
    <p:spTree>
      <p:nvGrpSpPr>
        <p:cNvPr id="1" name=""/>
        <p:cNvGrpSpPr/>
        <p:nvPr/>
      </p:nvGrpSpPr>
      <p:grpSpPr>
        <a:xfrm>
          <a:off x="0" y="0"/>
          <a:ext cx="0" cy="0"/>
          <a:chOff x="0" y="0"/>
          <a:chExt cx="0" cy="0"/>
        </a:xfrm>
      </p:grpSpPr>
      <p:pic>
        <p:nvPicPr>
          <p:cNvPr id="16386" name="Picture 2" descr="http://www.grahambrown.com/us/store/images/darcy_teal_1a-lg.jpg"/>
          <p:cNvPicPr>
            <a:picLocks noChangeAspect="1" noChangeArrowheads="1"/>
          </p:cNvPicPr>
          <p:nvPr/>
        </p:nvPicPr>
        <p:blipFill>
          <a:blip r:embed="rId4" cstate="print"/>
          <a:srcRect/>
          <a:stretch>
            <a:fillRect/>
          </a:stretch>
        </p:blipFill>
        <p:spPr bwMode="auto">
          <a:xfrm>
            <a:off x="0" y="0"/>
            <a:ext cx="9144000" cy="6858000"/>
          </a:xfrm>
          <a:prstGeom prst="rect">
            <a:avLst/>
          </a:prstGeom>
          <a:noFill/>
        </p:spPr>
      </p:pic>
      <p:pic>
        <p:nvPicPr>
          <p:cNvPr id="5" name="Content Placeholder 4" descr="Fireplace Tight Angle.jpg"/>
          <p:cNvPicPr>
            <a:picLocks noGrp="1" noChangeAspect="1"/>
          </p:cNvPicPr>
          <p:nvPr>
            <p:ph idx="1"/>
          </p:nvPr>
        </p:nvPicPr>
        <p:blipFill>
          <a:blip r:embed="rId5" cstate="print"/>
          <a:srcRect l="10758" t="44983" r="49048" b="26470"/>
          <a:stretch>
            <a:fillRect/>
          </a:stretch>
        </p:blipFill>
        <p:spPr>
          <a:xfrm>
            <a:off x="457200" y="4038600"/>
            <a:ext cx="3657600" cy="2514600"/>
          </a:xfrm>
          <a:ln w="155575" cap="rnd" cmpd="thinThick">
            <a:solidFill>
              <a:srgbClr val="A89F86"/>
            </a:solidFill>
            <a:miter lim="800000"/>
          </a:ln>
        </p:spPr>
      </p:pic>
      <p:pic>
        <p:nvPicPr>
          <p:cNvPr id="6" name="Picture 5" descr="glencarbon-computers-fireplace-shot-from-back.jpg"/>
          <p:cNvPicPr>
            <a:picLocks noChangeAspect="1"/>
          </p:cNvPicPr>
          <p:nvPr/>
        </p:nvPicPr>
        <p:blipFill>
          <a:blip r:embed="rId6" cstate="print"/>
          <a:srcRect l="2743" t="2077"/>
          <a:stretch>
            <a:fillRect/>
          </a:stretch>
        </p:blipFill>
        <p:spPr>
          <a:xfrm>
            <a:off x="5181600" y="304800"/>
            <a:ext cx="3276600" cy="3632752"/>
          </a:xfrm>
          <a:prstGeom prst="rect">
            <a:avLst/>
          </a:prstGeom>
          <a:ln w="155575" cap="rnd" cmpd="thinThick">
            <a:solidFill>
              <a:srgbClr val="A89F86"/>
            </a:solidFill>
            <a:miter lim="800000"/>
          </a:ln>
        </p:spPr>
      </p:pic>
      <p:pic>
        <p:nvPicPr>
          <p:cNvPr id="7" name="Picture 6" descr="glencarbon-tables.jpg"/>
          <p:cNvPicPr>
            <a:picLocks noChangeAspect="1"/>
          </p:cNvPicPr>
          <p:nvPr/>
        </p:nvPicPr>
        <p:blipFill>
          <a:blip r:embed="rId7" cstate="print"/>
          <a:stretch>
            <a:fillRect/>
          </a:stretch>
        </p:blipFill>
        <p:spPr>
          <a:xfrm>
            <a:off x="228600" y="304800"/>
            <a:ext cx="1828800" cy="3048000"/>
          </a:xfrm>
          <a:prstGeom prst="rect">
            <a:avLst/>
          </a:prstGeom>
          <a:ln w="155575" cap="rnd" cmpd="thinThick">
            <a:solidFill>
              <a:srgbClr val="A89F86"/>
            </a:solidFill>
            <a:miter lim="800000"/>
          </a:ln>
        </p:spPr>
      </p:pic>
      <p:pic>
        <p:nvPicPr>
          <p:cNvPr id="8" name="Picture 7" descr="glencarbon-computers.jpg"/>
          <p:cNvPicPr>
            <a:picLocks noChangeAspect="1"/>
          </p:cNvPicPr>
          <p:nvPr/>
        </p:nvPicPr>
        <p:blipFill>
          <a:blip r:embed="rId8" cstate="print"/>
          <a:stretch>
            <a:fillRect/>
          </a:stretch>
        </p:blipFill>
        <p:spPr>
          <a:xfrm>
            <a:off x="2514600" y="304800"/>
            <a:ext cx="2133600" cy="3048000"/>
          </a:xfrm>
          <a:prstGeom prst="rect">
            <a:avLst/>
          </a:prstGeom>
          <a:ln w="155575" cap="rnd" cmpd="thinThick">
            <a:solidFill>
              <a:srgbClr val="A89F86"/>
            </a:solidFill>
            <a:miter lim="800000"/>
          </a:ln>
        </p:spPr>
      </p:pic>
      <p:pic>
        <p:nvPicPr>
          <p:cNvPr id="9" name="Picture 8" descr="glencarbon-tables-shelves.jpg"/>
          <p:cNvPicPr>
            <a:picLocks noChangeAspect="1"/>
          </p:cNvPicPr>
          <p:nvPr/>
        </p:nvPicPr>
        <p:blipFill>
          <a:blip r:embed="rId9" cstate="print"/>
          <a:stretch>
            <a:fillRect/>
          </a:stretch>
        </p:blipFill>
        <p:spPr>
          <a:xfrm>
            <a:off x="4724400" y="4419600"/>
            <a:ext cx="4000500" cy="2143125"/>
          </a:xfrm>
          <a:prstGeom prst="rect">
            <a:avLst/>
          </a:prstGeom>
          <a:ln w="155575" cap="rnd" cmpd="thinThick">
            <a:solidFill>
              <a:srgbClr val="A89F86"/>
            </a:solidFill>
            <a:miter lim="800000"/>
          </a:ln>
        </p:spPr>
      </p:pic>
      <p:pic>
        <p:nvPicPr>
          <p:cNvPr id="11" name="~PP2788.WAV">
            <a:hlinkClick r:id="" action="ppaction://media"/>
          </p:cNvPr>
          <p:cNvPicPr>
            <a:picLocks noRot="1" noChangeAspect="1"/>
          </p:cNvPicPr>
          <p:nvPr>
            <a:wavAudioFile r:embed="rId1" name="~PP2788.WAV"/>
          </p:nvPr>
        </p:nvPicPr>
        <p:blipFill>
          <a:blip r:embed="rId10" cstate="print"/>
          <a:stretch>
            <a:fillRect/>
          </a:stretch>
        </p:blipFill>
        <p:spPr>
          <a:xfrm>
            <a:off x="8696325" y="6410325"/>
            <a:ext cx="304800" cy="304800"/>
          </a:xfrm>
          <a:prstGeom prst="rect">
            <a:avLst/>
          </a:prstGeom>
        </p:spPr>
      </p:pic>
    </p:spTree>
  </p:cSld>
  <p:clrMapOvr>
    <a:masterClrMapping/>
  </p:clrMapOvr>
  <p:transition spd="slow" advTm="6199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38200" y="-18097"/>
            <a:ext cx="7239000" cy="6924973"/>
          </a:xfrm>
          <a:prstGeom prst="rect">
            <a:avLst/>
          </a:prstGeom>
          <a:noFill/>
        </p:spPr>
        <p:txBody>
          <a:bodyPr wrap="square" rtlCol="0">
            <a:spAutoFit/>
          </a:bodyPr>
          <a:lstStyle/>
          <a:p>
            <a:pPr algn="ctr">
              <a:lnSpc>
                <a:spcPct val="200000"/>
              </a:lnSpc>
            </a:pPr>
            <a:r>
              <a:rPr lang="en-US" sz="6000" dirty="0" smtClean="0">
                <a:solidFill>
                  <a:srgbClr val="544A32"/>
                </a:solidFill>
                <a:latin typeface="Bernard MT Condensed" pitchFamily="18" charset="0"/>
              </a:rPr>
              <a:t>WHY?</a:t>
            </a:r>
          </a:p>
          <a:p>
            <a:pPr algn="ctr">
              <a:lnSpc>
                <a:spcPct val="200000"/>
              </a:lnSpc>
              <a:buFont typeface="Wingdings" pitchFamily="2" charset="2"/>
              <a:buChar char="ü"/>
            </a:pPr>
            <a:r>
              <a:rPr lang="en-US" sz="4000" dirty="0" smtClean="0">
                <a:solidFill>
                  <a:srgbClr val="544A32"/>
                </a:solidFill>
                <a:latin typeface="Bernard MT Condensed" pitchFamily="18" charset="0"/>
              </a:rPr>
              <a:t>RECOGNIZE HARD WORK OF STAFF</a:t>
            </a:r>
          </a:p>
          <a:p>
            <a:pPr algn="ctr">
              <a:lnSpc>
                <a:spcPct val="200000"/>
              </a:lnSpc>
              <a:buFont typeface="Wingdings" pitchFamily="2" charset="2"/>
              <a:buChar char="ü"/>
            </a:pPr>
            <a:r>
              <a:rPr lang="en-US" sz="3600" dirty="0" smtClean="0">
                <a:solidFill>
                  <a:srgbClr val="544A32"/>
                </a:solidFill>
                <a:latin typeface="Bernard MT Condensed" pitchFamily="18" charset="0"/>
              </a:rPr>
              <a:t>ELEVATE GCCL WITHIN THE COMMUNITY</a:t>
            </a:r>
          </a:p>
          <a:p>
            <a:pPr algn="ctr">
              <a:lnSpc>
                <a:spcPct val="200000"/>
              </a:lnSpc>
              <a:buFont typeface="Wingdings" pitchFamily="2" charset="2"/>
              <a:buChar char="ü"/>
            </a:pPr>
            <a:r>
              <a:rPr lang="en-US" sz="3200" dirty="0" smtClean="0">
                <a:solidFill>
                  <a:srgbClr val="544A32"/>
                </a:solidFill>
                <a:latin typeface="Bernard MT Condensed" pitchFamily="18" charset="0"/>
              </a:rPr>
              <a:t>FULFILL PROMISE MADE @ 2006 SYNERGY</a:t>
            </a:r>
          </a:p>
          <a:p>
            <a:pPr algn="ctr">
              <a:lnSpc>
                <a:spcPct val="200000"/>
              </a:lnSpc>
              <a:buFont typeface="Wingdings" pitchFamily="2" charset="2"/>
              <a:buChar char="ü"/>
            </a:pPr>
            <a:r>
              <a:rPr lang="en-US" sz="3200" dirty="0" smtClean="0">
                <a:solidFill>
                  <a:srgbClr val="544A32"/>
                </a:solidFill>
                <a:latin typeface="Bernard MT Condensed" pitchFamily="18" charset="0"/>
              </a:rPr>
              <a:t> Runner-Up Status</a:t>
            </a:r>
          </a:p>
          <a:p>
            <a:pPr algn="ctr">
              <a:lnSpc>
                <a:spcPct val="200000"/>
              </a:lnSpc>
            </a:pPr>
            <a:endParaRPr lang="en-US" sz="2200" dirty="0" smtClean="0">
              <a:solidFill>
                <a:srgbClr val="544A32"/>
              </a:solidFill>
              <a:latin typeface="Bernard MT Condensed" pitchFamily="18" charset="0"/>
            </a:endParaRPr>
          </a:p>
        </p:txBody>
      </p:sp>
      <p:pic>
        <p:nvPicPr>
          <p:cNvPr id="13316" name="Picture 4" descr="http://1.bp.blogspot.com/__N4J7S1MGhA/ScqdSds3bqI/AAAAAAAAAcU/VaZB0DQ27H4/s400/Vintage-Pattern_Turquoise.gif"/>
          <p:cNvPicPr>
            <a:picLocks noChangeAspect="1" noChangeArrowheads="1"/>
          </p:cNvPicPr>
          <p:nvPr/>
        </p:nvPicPr>
        <p:blipFill>
          <a:blip r:embed="rId4" cstate="print"/>
          <a:srcRect/>
          <a:stretch>
            <a:fillRect/>
          </a:stretch>
        </p:blipFill>
        <p:spPr bwMode="auto">
          <a:xfrm>
            <a:off x="0" y="0"/>
            <a:ext cx="9144000" cy="304800"/>
          </a:xfrm>
          <a:prstGeom prst="rect">
            <a:avLst/>
          </a:prstGeom>
          <a:noFill/>
        </p:spPr>
      </p:pic>
      <p:pic>
        <p:nvPicPr>
          <p:cNvPr id="15" name="Picture 4" descr="http://1.bp.blogspot.com/__N4J7S1MGhA/ScqdSds3bqI/AAAAAAAAAcU/VaZB0DQ27H4/s400/Vintage-Pattern_Turquoise.gif"/>
          <p:cNvPicPr>
            <a:picLocks noChangeAspect="1" noChangeArrowheads="1"/>
          </p:cNvPicPr>
          <p:nvPr/>
        </p:nvPicPr>
        <p:blipFill>
          <a:blip r:embed="rId4" cstate="print"/>
          <a:srcRect/>
          <a:stretch>
            <a:fillRect/>
          </a:stretch>
        </p:blipFill>
        <p:spPr bwMode="auto">
          <a:xfrm>
            <a:off x="0" y="6553200"/>
            <a:ext cx="9144000" cy="304800"/>
          </a:xfrm>
          <a:prstGeom prst="rect">
            <a:avLst/>
          </a:prstGeom>
          <a:noFill/>
        </p:spPr>
      </p:pic>
      <p:pic>
        <p:nvPicPr>
          <p:cNvPr id="7" name="~PP1280.WAV">
            <a:hlinkClick r:id="" action="ppaction://media"/>
          </p:cNvPr>
          <p:cNvPicPr>
            <a:picLocks noRot="1" noChangeAspect="1"/>
          </p:cNvPicPr>
          <p:nvPr>
            <a:wavAudioFile r:embed="rId1" name="~PP1280.WAV"/>
          </p:nvPr>
        </p:nvPicPr>
        <p:blipFill>
          <a:blip r:embed="rId5" cstate="print"/>
          <a:stretch>
            <a:fillRect/>
          </a:stretch>
        </p:blipFill>
        <p:spPr>
          <a:xfrm>
            <a:off x="8696325" y="6410325"/>
            <a:ext cx="304800" cy="304800"/>
          </a:xfrm>
          <a:prstGeom prst="rect">
            <a:avLst/>
          </a:prstGeom>
        </p:spPr>
      </p:pic>
    </p:spTree>
  </p:cSld>
  <p:clrMapOvr>
    <a:masterClrMapping/>
  </p:clrMapOvr>
  <p:transition spd="slow" advTm="8575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3.bp.blogspot.com/_CarNcodpCMA/SZNqI80aU6I/AAAAAAAAC8Y/iqYkg655UJg/s400/backscrollypattern2.jpg"/>
          <p:cNvPicPr>
            <a:picLocks noChangeAspect="1" noChangeArrowheads="1"/>
          </p:cNvPicPr>
          <p:nvPr/>
        </p:nvPicPr>
        <p:blipFill>
          <a:blip r:embed="rId4" cstate="print"/>
          <a:srcRect/>
          <a:stretch>
            <a:fillRect/>
          </a:stretch>
        </p:blipFill>
        <p:spPr bwMode="auto">
          <a:xfrm>
            <a:off x="0" y="0"/>
            <a:ext cx="9144000" cy="6858000"/>
          </a:xfrm>
          <a:prstGeom prst="rect">
            <a:avLst/>
          </a:prstGeom>
          <a:noFill/>
        </p:spPr>
      </p:pic>
      <p:pic>
        <p:nvPicPr>
          <p:cNvPr id="9" name="Picture 8" descr="gccl Staff.JPG"/>
          <p:cNvPicPr>
            <a:picLocks noChangeAspect="1"/>
          </p:cNvPicPr>
          <p:nvPr/>
        </p:nvPicPr>
        <p:blipFill>
          <a:blip r:embed="rId5" cstate="print"/>
          <a:stretch>
            <a:fillRect/>
          </a:stretch>
        </p:blipFill>
        <p:spPr>
          <a:xfrm>
            <a:off x="228600" y="228600"/>
            <a:ext cx="5786241" cy="4876799"/>
          </a:xfrm>
          <a:prstGeom prst="rect">
            <a:avLst/>
          </a:prstGeom>
          <a:ln w="123825" cap="rnd" cmpd="thinThick">
            <a:solidFill>
              <a:srgbClr val="624C42"/>
            </a:solidFill>
            <a:miter lim="800000"/>
          </a:ln>
        </p:spPr>
      </p:pic>
      <p:pic>
        <p:nvPicPr>
          <p:cNvPr id="13" name="Picture 12" descr="doug-2009 002.jpg"/>
          <p:cNvPicPr>
            <a:picLocks noChangeAspect="1"/>
          </p:cNvPicPr>
          <p:nvPr/>
        </p:nvPicPr>
        <p:blipFill>
          <a:blip r:embed="rId6" cstate="print"/>
          <a:stretch>
            <a:fillRect/>
          </a:stretch>
        </p:blipFill>
        <p:spPr>
          <a:xfrm>
            <a:off x="5105400" y="4038600"/>
            <a:ext cx="3200400" cy="2438400"/>
          </a:xfrm>
          <a:prstGeom prst="rect">
            <a:avLst/>
          </a:prstGeom>
          <a:ln w="123825" cap="rnd" cmpd="thinThick">
            <a:solidFill>
              <a:srgbClr val="624C42"/>
            </a:solidFill>
            <a:miter lim="800000"/>
          </a:ln>
        </p:spPr>
      </p:pic>
      <p:pic>
        <p:nvPicPr>
          <p:cNvPr id="1030" name="Picture 6" descr="http://anna-nana.com/images/thumbnails/so-so-brown-blue-beige-flower-button.gif"/>
          <p:cNvPicPr>
            <a:picLocks noChangeAspect="1" noChangeArrowheads="1"/>
          </p:cNvPicPr>
          <p:nvPr/>
        </p:nvPicPr>
        <p:blipFill>
          <a:blip r:embed="rId7" cstate="print"/>
          <a:srcRect/>
          <a:stretch>
            <a:fillRect/>
          </a:stretch>
        </p:blipFill>
        <p:spPr bwMode="auto">
          <a:xfrm>
            <a:off x="5734050" y="228600"/>
            <a:ext cx="3409950" cy="3429000"/>
          </a:xfrm>
          <a:prstGeom prst="rect">
            <a:avLst/>
          </a:prstGeom>
          <a:noFill/>
        </p:spPr>
      </p:pic>
      <p:pic>
        <p:nvPicPr>
          <p:cNvPr id="17" name="Picture 6" descr="http://anna-nana.com/images/thumbnails/so-so-brown-blue-beige-flower-button.gif"/>
          <p:cNvPicPr>
            <a:picLocks noChangeAspect="1" noChangeArrowheads="1"/>
          </p:cNvPicPr>
          <p:nvPr/>
        </p:nvPicPr>
        <p:blipFill>
          <a:blip r:embed="rId7" cstate="print"/>
          <a:srcRect/>
          <a:stretch>
            <a:fillRect/>
          </a:stretch>
        </p:blipFill>
        <p:spPr bwMode="auto">
          <a:xfrm>
            <a:off x="1676400" y="5181600"/>
            <a:ext cx="1515533" cy="1676400"/>
          </a:xfrm>
          <a:prstGeom prst="rect">
            <a:avLst/>
          </a:prstGeom>
          <a:noFill/>
        </p:spPr>
      </p:pic>
      <p:pic>
        <p:nvPicPr>
          <p:cNvPr id="18" name="Picture 6" descr="http://anna-nana.com/images/thumbnails/so-so-brown-blue-beige-flower-button.gif"/>
          <p:cNvPicPr>
            <a:picLocks noChangeAspect="1" noChangeArrowheads="1"/>
          </p:cNvPicPr>
          <p:nvPr/>
        </p:nvPicPr>
        <p:blipFill>
          <a:blip r:embed="rId7" cstate="print"/>
          <a:srcRect/>
          <a:stretch>
            <a:fillRect/>
          </a:stretch>
        </p:blipFill>
        <p:spPr bwMode="auto">
          <a:xfrm>
            <a:off x="228600" y="5334000"/>
            <a:ext cx="1288203" cy="1295400"/>
          </a:xfrm>
          <a:prstGeom prst="rect">
            <a:avLst/>
          </a:prstGeom>
          <a:noFill/>
        </p:spPr>
      </p:pic>
      <p:pic>
        <p:nvPicPr>
          <p:cNvPr id="19" name="Picture 6" descr="http://anna-nana.com/images/thumbnails/so-so-brown-blue-beige-flower-button.gif"/>
          <p:cNvPicPr>
            <a:picLocks noChangeAspect="1" noChangeArrowheads="1"/>
          </p:cNvPicPr>
          <p:nvPr/>
        </p:nvPicPr>
        <p:blipFill>
          <a:blip r:embed="rId7" cstate="print"/>
          <a:srcRect/>
          <a:stretch>
            <a:fillRect/>
          </a:stretch>
        </p:blipFill>
        <p:spPr bwMode="auto">
          <a:xfrm>
            <a:off x="3429000" y="5334000"/>
            <a:ext cx="1288203" cy="1295400"/>
          </a:xfrm>
          <a:prstGeom prst="rect">
            <a:avLst/>
          </a:prstGeom>
          <a:noFill/>
        </p:spPr>
      </p:pic>
      <p:pic>
        <p:nvPicPr>
          <p:cNvPr id="12" name="~PP3126.WAV">
            <a:hlinkClick r:id="" action="ppaction://media"/>
          </p:cNvPr>
          <p:cNvPicPr>
            <a:picLocks noRot="1" noChangeAspect="1"/>
          </p:cNvPicPr>
          <p:nvPr>
            <a:wavAudioFile r:embed="rId1" name="~PP3126.WAV"/>
          </p:nvPr>
        </p:nvPicPr>
        <p:blipFill>
          <a:blip r:embed="rId8" cstate="print"/>
          <a:stretch>
            <a:fillRect/>
          </a:stretch>
        </p:blipFill>
        <p:spPr>
          <a:xfrm>
            <a:off x="8696325" y="6410325"/>
            <a:ext cx="304800" cy="304800"/>
          </a:xfrm>
          <a:prstGeom prst="rect">
            <a:avLst/>
          </a:prstGeom>
        </p:spPr>
      </p:pic>
    </p:spTree>
  </p:cSld>
  <p:clrMapOvr>
    <a:masterClrMapping/>
  </p:clrMapOvr>
  <p:transition spd="slow" advTm="3118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624C42"/>
        </a:solidFill>
        <a:effectLst/>
      </p:bgPr>
    </p:bg>
    <p:spTree>
      <p:nvGrpSpPr>
        <p:cNvPr id="1" name=""/>
        <p:cNvGrpSpPr/>
        <p:nvPr/>
      </p:nvGrpSpPr>
      <p:grpSpPr>
        <a:xfrm>
          <a:off x="0" y="0"/>
          <a:ext cx="0" cy="0"/>
          <a:chOff x="0" y="0"/>
          <a:chExt cx="0" cy="0"/>
        </a:xfrm>
      </p:grpSpPr>
      <p:pic>
        <p:nvPicPr>
          <p:cNvPr id="1026" name="Picture 2" descr="http://rlv.zcache.com/thank_you_bookmark_turquoise_blue_brown_trendy_business_card-p240665152905943435q04t_400.jpg"/>
          <p:cNvPicPr>
            <a:picLocks noChangeAspect="1" noChangeArrowheads="1"/>
          </p:cNvPicPr>
          <p:nvPr/>
        </p:nvPicPr>
        <p:blipFill>
          <a:blip r:embed="rId4" cstate="print"/>
          <a:srcRect l="2333" t="33583" r="3667" b="36417"/>
          <a:stretch>
            <a:fillRect/>
          </a:stretch>
        </p:blipFill>
        <p:spPr bwMode="auto">
          <a:xfrm rot="5400000">
            <a:off x="-2743200" y="2743200"/>
            <a:ext cx="6858000" cy="1371600"/>
          </a:xfrm>
          <a:prstGeom prst="rect">
            <a:avLst/>
          </a:prstGeom>
          <a:noFill/>
        </p:spPr>
      </p:pic>
      <p:pic>
        <p:nvPicPr>
          <p:cNvPr id="5" name="Picture 2" descr="http://rlv.zcache.com/thank_you_bookmark_turquoise_blue_brown_trendy_business_card-p240665152905943435q04t_400.jpg"/>
          <p:cNvPicPr>
            <a:picLocks noChangeAspect="1" noChangeArrowheads="1"/>
          </p:cNvPicPr>
          <p:nvPr/>
        </p:nvPicPr>
        <p:blipFill>
          <a:blip r:embed="rId4" cstate="print"/>
          <a:srcRect l="2333" t="33583" r="3667" b="36417"/>
          <a:stretch>
            <a:fillRect/>
          </a:stretch>
        </p:blipFill>
        <p:spPr bwMode="auto">
          <a:xfrm rot="16200000">
            <a:off x="5029200" y="2743200"/>
            <a:ext cx="6858000" cy="1371600"/>
          </a:xfrm>
          <a:prstGeom prst="rect">
            <a:avLst/>
          </a:prstGeom>
          <a:noFill/>
        </p:spPr>
      </p:pic>
      <p:sp>
        <p:nvSpPr>
          <p:cNvPr id="10" name="TextBox 9"/>
          <p:cNvSpPr txBox="1"/>
          <p:nvPr/>
        </p:nvSpPr>
        <p:spPr>
          <a:xfrm>
            <a:off x="1828800" y="0"/>
            <a:ext cx="5410200" cy="7879080"/>
          </a:xfrm>
          <a:prstGeom prst="rect">
            <a:avLst/>
          </a:prstGeom>
          <a:noFill/>
        </p:spPr>
        <p:txBody>
          <a:bodyPr wrap="square" rtlCol="0">
            <a:spAutoFit/>
          </a:bodyPr>
          <a:lstStyle/>
          <a:p>
            <a:pPr algn="ctr"/>
            <a:r>
              <a:rPr lang="en-US" sz="4000" b="1" dirty="0" smtClean="0">
                <a:solidFill>
                  <a:schemeClr val="bg1"/>
                </a:solidFill>
              </a:rPr>
              <a:t>KEY CRITERIA</a:t>
            </a:r>
          </a:p>
          <a:p>
            <a:pPr algn="ctr">
              <a:buFont typeface="Arial" pitchFamily="34" charset="0"/>
              <a:buChar char="•"/>
            </a:pPr>
            <a:endParaRPr lang="en-US" dirty="0" smtClean="0">
              <a:solidFill>
                <a:schemeClr val="bg1"/>
              </a:solidFill>
            </a:endParaRPr>
          </a:p>
          <a:p>
            <a:pPr algn="ctr">
              <a:buFont typeface="Arial" pitchFamily="34" charset="0"/>
              <a:buChar char="•"/>
            </a:pPr>
            <a:r>
              <a:rPr lang="en-US" dirty="0" smtClean="0">
                <a:solidFill>
                  <a:schemeClr val="bg1"/>
                </a:solidFill>
              </a:rPr>
              <a:t> USE OF </a:t>
            </a:r>
            <a:r>
              <a:rPr lang="en-US" sz="2000" b="1" dirty="0" smtClean="0">
                <a:solidFill>
                  <a:schemeClr val="bg1"/>
                </a:solidFill>
              </a:rPr>
              <a:t>TECHNOLOGY</a:t>
            </a:r>
            <a:r>
              <a:rPr lang="en-US" dirty="0" smtClean="0">
                <a:solidFill>
                  <a:schemeClr val="bg1"/>
                </a:solidFill>
              </a:rPr>
              <a:t> TO EXPAND THE REACH OF LIBRARY SERVICES</a:t>
            </a:r>
          </a:p>
          <a:p>
            <a:pPr algn="ctr">
              <a:buFont typeface="Arial" pitchFamily="34" charset="0"/>
              <a:buChar char="•"/>
            </a:pPr>
            <a:endParaRPr lang="en-US" dirty="0" smtClean="0">
              <a:solidFill>
                <a:schemeClr val="bg1"/>
              </a:solidFill>
            </a:endParaRPr>
          </a:p>
          <a:p>
            <a:pPr algn="ctr">
              <a:buFont typeface="Arial" pitchFamily="34" charset="0"/>
              <a:buChar char="•"/>
            </a:pPr>
            <a:r>
              <a:rPr lang="en-US" dirty="0" smtClean="0">
                <a:solidFill>
                  <a:schemeClr val="bg1"/>
                </a:solidFill>
              </a:rPr>
              <a:t> SUCCESS IN EDUCATING PATRONS IN COMPUTER USE</a:t>
            </a:r>
          </a:p>
          <a:p>
            <a:pPr algn="ctr">
              <a:buFont typeface="Arial" pitchFamily="34" charset="0"/>
              <a:buChar char="•"/>
            </a:pPr>
            <a:endParaRPr lang="en-US" dirty="0" smtClean="0">
              <a:solidFill>
                <a:schemeClr val="bg1"/>
              </a:solidFill>
            </a:endParaRPr>
          </a:p>
          <a:p>
            <a:pPr algn="ctr">
              <a:buFont typeface="Arial" pitchFamily="34" charset="0"/>
              <a:buChar char="•"/>
            </a:pPr>
            <a:r>
              <a:rPr lang="en-US" sz="2000" b="1" dirty="0" smtClean="0">
                <a:solidFill>
                  <a:schemeClr val="bg1"/>
                </a:solidFill>
              </a:rPr>
              <a:t>CUSTOMER SERVICE</a:t>
            </a:r>
          </a:p>
          <a:p>
            <a:pPr algn="ctr"/>
            <a:endParaRPr lang="en-US" dirty="0" smtClean="0">
              <a:solidFill>
                <a:schemeClr val="bg1"/>
              </a:solidFill>
            </a:endParaRPr>
          </a:p>
          <a:p>
            <a:pPr algn="ctr">
              <a:buFont typeface="Arial" pitchFamily="34" charset="0"/>
              <a:buChar char="•"/>
            </a:pPr>
            <a:r>
              <a:rPr lang="en-US" dirty="0" smtClean="0">
                <a:solidFill>
                  <a:schemeClr val="bg1"/>
                </a:solidFill>
              </a:rPr>
              <a:t> </a:t>
            </a:r>
            <a:r>
              <a:rPr lang="en-US" sz="2000" b="1" dirty="0" smtClean="0">
                <a:solidFill>
                  <a:schemeClr val="bg1"/>
                </a:solidFill>
              </a:rPr>
              <a:t>CREATIVITY</a:t>
            </a:r>
            <a:r>
              <a:rPr lang="en-US" dirty="0" smtClean="0">
                <a:solidFill>
                  <a:schemeClr val="bg1"/>
                </a:solidFill>
              </a:rPr>
              <a:t> IN DEVELOPING SERICES AND PROGRAMS THAT CAN BE REPLICATED BY OTHER LIBRARIES</a:t>
            </a:r>
          </a:p>
          <a:p>
            <a:pPr algn="ctr">
              <a:buFont typeface="Arial" pitchFamily="34" charset="0"/>
              <a:buChar char="•"/>
            </a:pPr>
            <a:endParaRPr lang="en-US" dirty="0" smtClean="0">
              <a:solidFill>
                <a:schemeClr val="bg1"/>
              </a:solidFill>
            </a:endParaRPr>
          </a:p>
          <a:p>
            <a:pPr algn="ctr">
              <a:buFont typeface="Arial" pitchFamily="34" charset="0"/>
              <a:buChar char="•"/>
            </a:pPr>
            <a:r>
              <a:rPr lang="en-US" dirty="0" smtClean="0">
                <a:solidFill>
                  <a:schemeClr val="bg1"/>
                </a:solidFill>
              </a:rPr>
              <a:t> SUSTAINTED </a:t>
            </a:r>
            <a:r>
              <a:rPr lang="en-US" sz="2000" b="1" dirty="0" smtClean="0">
                <a:solidFill>
                  <a:schemeClr val="bg1"/>
                </a:solidFill>
              </a:rPr>
              <a:t>COOPERATION</a:t>
            </a:r>
            <a:r>
              <a:rPr lang="en-US" dirty="0" smtClean="0">
                <a:solidFill>
                  <a:schemeClr val="bg1"/>
                </a:solidFill>
              </a:rPr>
              <a:t> WITH OTHER LIBRARIES</a:t>
            </a:r>
          </a:p>
          <a:p>
            <a:pPr algn="ctr"/>
            <a:endParaRPr lang="en-US" dirty="0" smtClean="0">
              <a:solidFill>
                <a:schemeClr val="bg1"/>
              </a:solidFill>
            </a:endParaRPr>
          </a:p>
          <a:p>
            <a:pPr algn="ctr">
              <a:buFont typeface="Arial" pitchFamily="34" charset="0"/>
              <a:buChar char="•"/>
            </a:pPr>
            <a:r>
              <a:rPr lang="en-US" dirty="0" smtClean="0">
                <a:solidFill>
                  <a:schemeClr val="bg1"/>
                </a:solidFill>
              </a:rPr>
              <a:t> </a:t>
            </a:r>
            <a:r>
              <a:rPr lang="en-US" sz="2000" b="1" dirty="0" smtClean="0">
                <a:solidFill>
                  <a:schemeClr val="bg1"/>
                </a:solidFill>
              </a:rPr>
              <a:t>PARTNERSHIPS</a:t>
            </a:r>
            <a:r>
              <a:rPr lang="en-US" dirty="0" smtClean="0">
                <a:solidFill>
                  <a:schemeClr val="bg1"/>
                </a:solidFill>
              </a:rPr>
              <a:t> </a:t>
            </a:r>
          </a:p>
          <a:p>
            <a:pPr algn="ctr">
              <a:buFont typeface="Arial" pitchFamily="34" charset="0"/>
              <a:buChar char="•"/>
            </a:pPr>
            <a:endParaRPr lang="en-US" dirty="0" smtClean="0">
              <a:solidFill>
                <a:schemeClr val="bg1"/>
              </a:solidFill>
            </a:endParaRPr>
          </a:p>
          <a:p>
            <a:pPr algn="ctr">
              <a:buFont typeface="Arial" pitchFamily="34" charset="0"/>
              <a:buChar char="•"/>
            </a:pPr>
            <a:r>
              <a:rPr lang="en-US" dirty="0" smtClean="0">
                <a:solidFill>
                  <a:schemeClr val="bg1"/>
                </a:solidFill>
              </a:rPr>
              <a:t> EVIDENCE OF LIBRARY’S ROLE AS </a:t>
            </a:r>
            <a:r>
              <a:rPr lang="en-US" sz="2000" b="1" dirty="0" smtClean="0">
                <a:solidFill>
                  <a:schemeClr val="bg1"/>
                </a:solidFill>
              </a:rPr>
              <a:t>COMMUNITY CENTER</a:t>
            </a:r>
          </a:p>
          <a:p>
            <a:pPr algn="ctr"/>
            <a:endParaRPr lang="en-US" sz="2000" b="1" dirty="0" smtClean="0">
              <a:solidFill>
                <a:schemeClr val="bg1"/>
              </a:solidFill>
            </a:endParaRPr>
          </a:p>
          <a:p>
            <a:pPr algn="ctr">
              <a:buFont typeface="Arial" pitchFamily="34" charset="0"/>
              <a:buChar char="•"/>
            </a:pPr>
            <a:r>
              <a:rPr lang="en-US" sz="2400" b="1" dirty="0" smtClean="0">
                <a:solidFill>
                  <a:schemeClr val="bg1"/>
                </a:solidFill>
              </a:rPr>
              <a:t>INCREASE IN LIBRARY USE</a:t>
            </a:r>
            <a:r>
              <a:rPr lang="en-US" sz="2000" dirty="0" smtClean="0">
                <a:solidFill>
                  <a:schemeClr val="bg1"/>
                </a:solidFill>
              </a:rPr>
              <a:t>, PARTICULARLY BY NEW USERS</a:t>
            </a:r>
            <a:endParaRPr lang="en-US" sz="2000" b="1" dirty="0" smtClean="0">
              <a:solidFill>
                <a:schemeClr val="bg1"/>
              </a:solidFill>
            </a:endParaRPr>
          </a:p>
          <a:p>
            <a:pPr algn="ctr">
              <a:buFont typeface="Arial" pitchFamily="34" charset="0"/>
              <a:buChar char="•"/>
            </a:pPr>
            <a:endParaRPr lang="en-US" sz="1600" dirty="0" smtClean="0"/>
          </a:p>
          <a:p>
            <a:pPr algn="ctr">
              <a:buFont typeface="Arial" pitchFamily="34" charset="0"/>
              <a:buChar char="•"/>
            </a:pPr>
            <a:endParaRPr lang="en-US" sz="1600" dirty="0" smtClean="0"/>
          </a:p>
          <a:p>
            <a:pPr algn="ctr"/>
            <a:endParaRPr lang="en-US" sz="1600" dirty="0" smtClean="0"/>
          </a:p>
          <a:p>
            <a:pPr algn="ctr"/>
            <a:endParaRPr lang="en-US" sz="1600" dirty="0"/>
          </a:p>
        </p:txBody>
      </p:sp>
      <p:pic>
        <p:nvPicPr>
          <p:cNvPr id="13" name="~PP3498.WAV">
            <a:hlinkClick r:id="" action="ppaction://media"/>
          </p:cNvPr>
          <p:cNvPicPr>
            <a:picLocks noRot="1" noChangeAspect="1"/>
          </p:cNvPicPr>
          <p:nvPr>
            <a:wavAudioFile r:embed="rId1" name="~PP3498.WAV"/>
          </p:nvPr>
        </p:nvPicPr>
        <p:blipFill>
          <a:blip r:embed="rId5" cstate="print"/>
          <a:stretch>
            <a:fillRect/>
          </a:stretch>
        </p:blipFill>
        <p:spPr>
          <a:xfrm>
            <a:off x="8696325" y="6410325"/>
            <a:ext cx="304800" cy="304800"/>
          </a:xfrm>
          <a:prstGeom prst="rect">
            <a:avLst/>
          </a:prstGeom>
        </p:spPr>
      </p:pic>
    </p:spTree>
  </p:cSld>
  <p:clrMapOvr>
    <a:masterClrMapping/>
  </p:clrMapOvr>
  <p:transition spd="slow" advTm="13328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0" name="Picture 4" descr="http://www.directwallpaper.co.uk/images/pictures/holden/96049-(page-picture-large).jpg"/>
          <p:cNvPicPr>
            <a:picLocks noChangeAspect="1" noChangeArrowheads="1"/>
          </p:cNvPicPr>
          <p:nvPr/>
        </p:nvPicPr>
        <p:blipFill>
          <a:blip r:embed="rId4" cstate="print"/>
          <a:srcRect/>
          <a:stretch>
            <a:fillRect/>
          </a:stretch>
        </p:blipFill>
        <p:spPr bwMode="auto">
          <a:xfrm>
            <a:off x="0" y="0"/>
            <a:ext cx="9144000" cy="6858000"/>
          </a:xfrm>
          <a:prstGeom prst="rect">
            <a:avLst/>
          </a:prstGeom>
          <a:noFill/>
        </p:spPr>
      </p:pic>
      <p:sp>
        <p:nvSpPr>
          <p:cNvPr id="7" name="Rectangle 6"/>
          <p:cNvSpPr/>
          <p:nvPr/>
        </p:nvSpPr>
        <p:spPr>
          <a:xfrm>
            <a:off x="0" y="533400"/>
            <a:ext cx="9144000" cy="1600200"/>
          </a:xfrm>
          <a:prstGeom prst="rect">
            <a:avLst/>
          </a:prstGeom>
          <a:solidFill>
            <a:srgbClr val="AEF0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a:off x="0" y="533400"/>
            <a:ext cx="9144000" cy="1477328"/>
          </a:xfrm>
          <a:prstGeom prst="rect">
            <a:avLst/>
          </a:prstGeom>
          <a:noFill/>
        </p:spPr>
        <p:txBody>
          <a:bodyPr wrap="square" lIns="91440" tIns="45720" rIns="91440" bIns="45720">
            <a:spAutoFit/>
          </a:bodyPr>
          <a:lstStyle/>
          <a:p>
            <a:pPr algn="ctr"/>
            <a:r>
              <a:rPr lang="en-US" sz="5500" b="1" dirty="0">
                <a:ln w="12700">
                  <a:solidFill>
                    <a:srgbClr val="A89F86"/>
                  </a:solidFill>
                  <a:prstDash val="solid"/>
                </a:ln>
                <a:solidFill>
                  <a:srgbClr val="544A32"/>
                </a:solidFill>
                <a:effectLst>
                  <a:outerShdw blurRad="41275" dist="20320" dir="1800000" algn="tl" rotWithShape="0">
                    <a:srgbClr val="000000">
                      <a:alpha val="40000"/>
                    </a:srgbClr>
                  </a:outerShdw>
                </a:effectLst>
                <a:latin typeface="Bernard MT Condensed" pitchFamily="18" charset="0"/>
              </a:rPr>
              <a:t>I</a:t>
            </a:r>
            <a:r>
              <a:rPr lang="en-US" sz="3500" b="1" dirty="0" smtClean="0">
                <a:ln w="12700">
                  <a:solidFill>
                    <a:srgbClr val="A89F86"/>
                  </a:solidFill>
                  <a:prstDash val="solid"/>
                </a:ln>
                <a:solidFill>
                  <a:srgbClr val="544A32"/>
                </a:solidFill>
                <a:effectLst>
                  <a:outerShdw blurRad="41275" dist="20320" dir="1800000" algn="tl" rotWithShape="0">
                    <a:srgbClr val="000000">
                      <a:alpha val="40000"/>
                    </a:srgbClr>
                  </a:outerShdw>
                </a:effectLst>
                <a:latin typeface="Bernard MT Condensed" pitchFamily="18" charset="0"/>
              </a:rPr>
              <a:t>nnovation in introducing and </a:t>
            </a:r>
          </a:p>
          <a:p>
            <a:pPr algn="ctr"/>
            <a:r>
              <a:rPr lang="en-US" sz="3500" b="1" dirty="0" smtClean="0">
                <a:ln w="12700">
                  <a:solidFill>
                    <a:srgbClr val="A89F86"/>
                  </a:solidFill>
                  <a:prstDash val="solid"/>
                </a:ln>
                <a:solidFill>
                  <a:srgbClr val="544A32"/>
                </a:solidFill>
                <a:effectLst>
                  <a:outerShdw blurRad="41275" dist="20320" dir="1800000" algn="tl" rotWithShape="0">
                    <a:srgbClr val="000000">
                      <a:alpha val="40000"/>
                    </a:srgbClr>
                  </a:outerShdw>
                </a:effectLst>
                <a:latin typeface="Bernard MT Condensed" pitchFamily="18" charset="0"/>
              </a:rPr>
              <a:t>supporting public access computing</a:t>
            </a:r>
            <a:endParaRPr lang="en-US" sz="3500" b="1" cap="none" spc="0" dirty="0" smtClean="0">
              <a:ln w="12700">
                <a:solidFill>
                  <a:srgbClr val="A89F86"/>
                </a:solidFill>
                <a:prstDash val="solid"/>
              </a:ln>
              <a:solidFill>
                <a:srgbClr val="544A32"/>
              </a:solidFill>
              <a:effectLst>
                <a:outerShdw blurRad="41275" dist="20320" dir="1800000" algn="tl" rotWithShape="0">
                  <a:srgbClr val="000000">
                    <a:alpha val="40000"/>
                  </a:srgbClr>
                </a:outerShdw>
              </a:effectLst>
              <a:latin typeface="Bernard MT Condensed" pitchFamily="18" charset="0"/>
            </a:endParaRPr>
          </a:p>
        </p:txBody>
      </p:sp>
      <p:sp>
        <p:nvSpPr>
          <p:cNvPr id="8" name="Rectangle 7"/>
          <p:cNvSpPr/>
          <p:nvPr/>
        </p:nvSpPr>
        <p:spPr>
          <a:xfrm>
            <a:off x="0" y="2667000"/>
            <a:ext cx="9144000" cy="1447800"/>
          </a:xfrm>
          <a:prstGeom prst="rect">
            <a:avLst/>
          </a:prstGeom>
          <a:solidFill>
            <a:srgbClr val="AEF0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0" y="2642681"/>
            <a:ext cx="6553200" cy="1477328"/>
          </a:xfrm>
          <a:prstGeom prst="rect">
            <a:avLst/>
          </a:prstGeom>
          <a:noFill/>
        </p:spPr>
        <p:txBody>
          <a:bodyPr wrap="square" lIns="91440" tIns="45720" rIns="91440" bIns="45720">
            <a:spAutoFit/>
          </a:bodyPr>
          <a:lstStyle/>
          <a:p>
            <a:pPr algn="ctr"/>
            <a:r>
              <a:rPr lang="en-US" sz="5500" b="1" cap="none" spc="0" dirty="0" smtClean="0">
                <a:ln w="12700">
                  <a:solidFill>
                    <a:srgbClr val="A89F86"/>
                  </a:solidFill>
                  <a:prstDash val="solid"/>
                </a:ln>
                <a:solidFill>
                  <a:srgbClr val="544A32"/>
                </a:solidFill>
                <a:effectLst>
                  <a:outerShdw blurRad="41275" dist="20320" dir="1800000" algn="tl" rotWithShape="0">
                    <a:srgbClr val="000000">
                      <a:alpha val="40000"/>
                    </a:srgbClr>
                  </a:outerShdw>
                </a:effectLst>
                <a:latin typeface="Bernard MT Condensed" pitchFamily="18" charset="0"/>
              </a:rPr>
              <a:t>S</a:t>
            </a:r>
            <a:r>
              <a:rPr lang="en-US" sz="3500" b="1" cap="none" spc="0" dirty="0" smtClean="0">
                <a:ln w="12700">
                  <a:solidFill>
                    <a:srgbClr val="A89F86"/>
                  </a:solidFill>
                  <a:prstDash val="solid"/>
                </a:ln>
                <a:solidFill>
                  <a:srgbClr val="544A32"/>
                </a:solidFill>
                <a:effectLst>
                  <a:outerShdw blurRad="41275" dist="20320" dir="1800000" algn="tl" rotWithShape="0">
                    <a:srgbClr val="000000">
                      <a:alpha val="40000"/>
                    </a:srgbClr>
                  </a:outerShdw>
                </a:effectLst>
                <a:latin typeface="Bernard MT Condensed" pitchFamily="18" charset="0"/>
              </a:rPr>
              <a:t>uccess in educating patrons in computer use</a:t>
            </a:r>
          </a:p>
        </p:txBody>
      </p:sp>
      <p:sp>
        <p:nvSpPr>
          <p:cNvPr id="10" name="Rectangle 9"/>
          <p:cNvSpPr/>
          <p:nvPr/>
        </p:nvSpPr>
        <p:spPr>
          <a:xfrm>
            <a:off x="0" y="4800600"/>
            <a:ext cx="9144000" cy="1600200"/>
          </a:xfrm>
          <a:prstGeom prst="rect">
            <a:avLst/>
          </a:prstGeom>
          <a:solidFill>
            <a:srgbClr val="AEF0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4800600"/>
            <a:ext cx="9144000" cy="1477328"/>
          </a:xfrm>
          <a:prstGeom prst="rect">
            <a:avLst/>
          </a:prstGeom>
          <a:noFill/>
        </p:spPr>
        <p:txBody>
          <a:bodyPr wrap="square" lIns="91440" tIns="45720" rIns="91440" bIns="45720">
            <a:spAutoFit/>
          </a:bodyPr>
          <a:lstStyle/>
          <a:p>
            <a:pPr algn="ctr"/>
            <a:r>
              <a:rPr lang="en-US" sz="5500" b="1" cap="none" spc="0" dirty="0" smtClean="0">
                <a:ln w="12700">
                  <a:solidFill>
                    <a:srgbClr val="A89F86"/>
                  </a:solidFill>
                  <a:prstDash val="solid"/>
                </a:ln>
                <a:solidFill>
                  <a:srgbClr val="544A32"/>
                </a:solidFill>
                <a:effectLst>
                  <a:outerShdw blurRad="41275" dist="20320" dir="1800000" algn="tl" rotWithShape="0">
                    <a:srgbClr val="000000">
                      <a:alpha val="40000"/>
                    </a:srgbClr>
                  </a:outerShdw>
                </a:effectLst>
                <a:latin typeface="Bernard MT Condensed" pitchFamily="18" charset="0"/>
              </a:rPr>
              <a:t>U</a:t>
            </a:r>
            <a:r>
              <a:rPr lang="en-US" sz="3500" b="1" cap="none" spc="0" dirty="0" smtClean="0">
                <a:ln w="12700">
                  <a:solidFill>
                    <a:srgbClr val="A89F86"/>
                  </a:solidFill>
                  <a:prstDash val="solid"/>
                </a:ln>
                <a:solidFill>
                  <a:srgbClr val="544A32"/>
                </a:solidFill>
                <a:effectLst>
                  <a:outerShdw blurRad="41275" dist="20320" dir="1800000" algn="tl" rotWithShape="0">
                    <a:srgbClr val="000000">
                      <a:alpha val="40000"/>
                    </a:srgbClr>
                  </a:outerShdw>
                </a:effectLst>
                <a:latin typeface="Bernard MT Condensed" pitchFamily="18" charset="0"/>
              </a:rPr>
              <a:t>se of technology to expand the </a:t>
            </a:r>
          </a:p>
          <a:p>
            <a:pPr algn="ctr"/>
            <a:r>
              <a:rPr lang="en-US" sz="3500" b="1" cap="none" spc="0" dirty="0" smtClean="0">
                <a:ln w="12700">
                  <a:solidFill>
                    <a:srgbClr val="A89F86"/>
                  </a:solidFill>
                  <a:prstDash val="solid"/>
                </a:ln>
                <a:solidFill>
                  <a:srgbClr val="544A32"/>
                </a:solidFill>
                <a:effectLst>
                  <a:outerShdw blurRad="41275" dist="20320" dir="1800000" algn="tl" rotWithShape="0">
                    <a:srgbClr val="000000">
                      <a:alpha val="40000"/>
                    </a:srgbClr>
                  </a:outerShdw>
                </a:effectLst>
                <a:latin typeface="Bernard MT Condensed" pitchFamily="18" charset="0"/>
              </a:rPr>
              <a:t>reach of library services</a:t>
            </a:r>
          </a:p>
        </p:txBody>
      </p:sp>
      <p:pic>
        <p:nvPicPr>
          <p:cNvPr id="11" name="Picture 10" descr="PC Class Pics 32009 004.jpg"/>
          <p:cNvPicPr>
            <a:picLocks noChangeAspect="1"/>
          </p:cNvPicPr>
          <p:nvPr/>
        </p:nvPicPr>
        <p:blipFill>
          <a:blip r:embed="rId5" cstate="print"/>
          <a:stretch>
            <a:fillRect/>
          </a:stretch>
        </p:blipFill>
        <p:spPr>
          <a:xfrm>
            <a:off x="6273800" y="2438400"/>
            <a:ext cx="2946400" cy="2209800"/>
          </a:xfrm>
          <a:prstGeom prst="rect">
            <a:avLst/>
          </a:prstGeom>
        </p:spPr>
      </p:pic>
      <p:pic>
        <p:nvPicPr>
          <p:cNvPr id="18" name="~PP3561.WAV">
            <a:hlinkClick r:id="" action="ppaction://media"/>
          </p:cNvPr>
          <p:cNvPicPr>
            <a:picLocks noRot="1" noChangeAspect="1"/>
          </p:cNvPicPr>
          <p:nvPr>
            <a:wavAudioFile r:embed="rId1" name="~PP3561.WAV"/>
          </p:nvPr>
        </p:nvPicPr>
        <p:blipFill>
          <a:blip r:embed="rId6" cstate="print"/>
          <a:stretch>
            <a:fillRect/>
          </a:stretch>
        </p:blipFill>
        <p:spPr>
          <a:xfrm>
            <a:off x="8696325" y="6410325"/>
            <a:ext cx="304800" cy="304800"/>
          </a:xfrm>
          <a:prstGeom prst="rect">
            <a:avLst/>
          </a:prstGeom>
        </p:spPr>
      </p:pic>
    </p:spTree>
  </p:cSld>
  <p:clrMapOvr>
    <a:masterClrMapping/>
  </p:clrMapOvr>
  <p:transition spd="slow" advTm="5503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8"/>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4047</TotalTime>
  <Words>945</Words>
  <Application>Microsoft Office PowerPoint</Application>
  <PresentationFormat>On-screen Show (4:3)</PresentationFormat>
  <Paragraphs>280</Paragraphs>
  <Slides>37</Slides>
  <Notes>37</Notes>
  <HiddenSlides>0</HiddenSlides>
  <MMClips>26</MMClips>
  <ScaleCrop>false</ScaleCrop>
  <HeadingPairs>
    <vt:vector size="4" baseType="variant">
      <vt:variant>
        <vt:lpstr>Theme</vt:lpstr>
      </vt:variant>
      <vt:variant>
        <vt:i4>1</vt:i4>
      </vt:variant>
      <vt:variant>
        <vt:lpstr>Slide Titles</vt:lpstr>
      </vt:variant>
      <vt:variant>
        <vt:i4>37</vt:i4>
      </vt:variant>
    </vt:vector>
  </HeadingPairs>
  <TitlesOfParts>
    <vt:vector size="38"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Disney Keys of Excellence</vt:lpstr>
      <vt:lpstr>Slide 13</vt:lpstr>
      <vt:lpstr>More than you Expect!</vt:lpstr>
      <vt:lpstr>Ideas driven by Staff</vt:lpstr>
      <vt:lpstr>Re-defining our role in our community</vt:lpstr>
      <vt:lpstr>Re-defining our role in our community</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Anne Hughes</dc:creator>
  <cp:lastModifiedBy>petersoj</cp:lastModifiedBy>
  <cp:revision>328</cp:revision>
  <dcterms:created xsi:type="dcterms:W3CDTF">2009-08-13T23:38:31Z</dcterms:created>
  <dcterms:modified xsi:type="dcterms:W3CDTF">2011-01-17T16:23:18Z</dcterms:modified>
</cp:coreProperties>
</file>