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heme/theme16.xml" ContentType="application/vnd.openxmlformats-officedocument.them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86" r:id="rId5"/>
    <p:sldMasterId id="2147483705" r:id="rId6"/>
    <p:sldMasterId id="2147483707" r:id="rId7"/>
    <p:sldMasterId id="2147483709" r:id="rId8"/>
    <p:sldMasterId id="2147483731" r:id="rId9"/>
    <p:sldMasterId id="2147483774" r:id="rId10"/>
    <p:sldMasterId id="2147483776" r:id="rId11"/>
    <p:sldMasterId id="2147483778" r:id="rId12"/>
    <p:sldMasterId id="2147483780" r:id="rId13"/>
    <p:sldMasterId id="2147483782" r:id="rId14"/>
    <p:sldMasterId id="2147483784" r:id="rId15"/>
    <p:sldMasterId id="2147483786" r:id="rId16"/>
    <p:sldMasterId id="2147483788" r:id="rId17"/>
    <p:sldMasterId id="2147483790" r:id="rId18"/>
  </p:sldMasterIdLst>
  <p:notesMasterIdLst>
    <p:notesMasterId r:id="rId68"/>
  </p:notesMasterIdLst>
  <p:handoutMasterIdLst>
    <p:handoutMasterId r:id="rId69"/>
  </p:handoutMasterIdLst>
  <p:sldIdLst>
    <p:sldId id="613" r:id="rId19"/>
    <p:sldId id="677" r:id="rId20"/>
    <p:sldId id="654" r:id="rId21"/>
    <p:sldId id="640" r:id="rId22"/>
    <p:sldId id="679" r:id="rId23"/>
    <p:sldId id="683" r:id="rId24"/>
    <p:sldId id="684" r:id="rId25"/>
    <p:sldId id="678" r:id="rId26"/>
    <p:sldId id="680" r:id="rId27"/>
    <p:sldId id="681" r:id="rId28"/>
    <p:sldId id="682" r:id="rId29"/>
    <p:sldId id="685" r:id="rId30"/>
    <p:sldId id="686" r:id="rId31"/>
    <p:sldId id="658" r:id="rId32"/>
    <p:sldId id="505" r:id="rId33"/>
    <p:sldId id="657" r:id="rId34"/>
    <p:sldId id="615" r:id="rId35"/>
    <p:sldId id="616" r:id="rId36"/>
    <p:sldId id="617" r:id="rId37"/>
    <p:sldId id="618" r:id="rId38"/>
    <p:sldId id="619" r:id="rId39"/>
    <p:sldId id="620" r:id="rId40"/>
    <p:sldId id="636" r:id="rId41"/>
    <p:sldId id="637" r:id="rId42"/>
    <p:sldId id="638" r:id="rId43"/>
    <p:sldId id="670" r:id="rId44"/>
    <p:sldId id="671" r:id="rId45"/>
    <p:sldId id="673" r:id="rId46"/>
    <p:sldId id="635" r:id="rId47"/>
    <p:sldId id="672" r:id="rId48"/>
    <p:sldId id="621" r:id="rId49"/>
    <p:sldId id="622" r:id="rId50"/>
    <p:sldId id="623" r:id="rId51"/>
    <p:sldId id="624" r:id="rId52"/>
    <p:sldId id="625" r:id="rId53"/>
    <p:sldId id="626" r:id="rId54"/>
    <p:sldId id="627" r:id="rId55"/>
    <p:sldId id="628" r:id="rId56"/>
    <p:sldId id="629" r:id="rId57"/>
    <p:sldId id="630" r:id="rId58"/>
    <p:sldId id="687" r:id="rId59"/>
    <p:sldId id="631" r:id="rId60"/>
    <p:sldId id="514" r:id="rId61"/>
    <p:sldId id="674" r:id="rId62"/>
    <p:sldId id="676" r:id="rId63"/>
    <p:sldId id="688" r:id="rId64"/>
    <p:sldId id="689" r:id="rId65"/>
    <p:sldId id="690" r:id="rId66"/>
    <p:sldId id="691" r:id="rId67"/>
  </p:sldIdLst>
  <p:sldSz cx="9144000" cy="6858000" type="screen4x3"/>
  <p:notesSz cx="7019925" cy="9305925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  <a:srgbClr val="99CCFF"/>
    <a:srgbClr val="8CD8D4"/>
    <a:srgbClr val="75B2B5"/>
    <a:srgbClr val="33CCCC"/>
    <a:srgbClr val="00CC99"/>
    <a:srgbClr val="6DD9FF"/>
    <a:srgbClr val="6ED0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83623" autoAdjust="0"/>
  </p:normalViewPr>
  <p:slideViewPr>
    <p:cSldViewPr>
      <p:cViewPr varScale="1">
        <p:scale>
          <a:sx n="72" d="100"/>
          <a:sy n="72" d="100"/>
        </p:scale>
        <p:origin x="-708" y="-90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76DA4-E1F7-4142-A992-D481410DB780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0DFDB6-58D2-4DC8-94F7-1C2177172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9298AD-F443-4E44-AEC3-BFA0D82E1724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DEE11-6203-44C8-885D-B75D560A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EE11-6203-44C8-885D-B75D560A52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EE11-6203-44C8-885D-B75D560A52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47DF-F951-42B8-88E9-8CD9A4DEC3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C47DF-F951-42B8-88E9-8CD9A4DEC3A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D9CB-6C18-4536-AB83-A65C1ECD8C86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530F-3149-4FA4-8BD6-AD043465F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14D964-C84F-4AB5-88F6-207AECF0196B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08552B-51AC-4520-8819-D9F030AD1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77112-8ED6-4EE3-ABCF-BA915A8CA829}" type="datetimeFigureOut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83C615-3B47-4B60-884F-2C91E2AD4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7A32FA-7F23-4FE3-A379-A888FAA0B93A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0FA9AB-9AEB-42DF-94FF-757EF1C3E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9E5B97-9A8B-4698-8E5B-9EE198E3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9E5B97-9A8B-4698-8E5B-9EE198E3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9E5B97-9A8B-4698-8E5B-9EE198E3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9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WJ_PP_WHITE_BULL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BFD2FF-538C-4FA2-8545-786219D738D6}" type="datetime1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3429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E5302E-1DD8-4A05-9781-5680495E0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8" descr="WJIL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19760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WJ_PP_WHITE_BULL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223F8-C608-4D93-B7B6-C4A10FC36379}" type="datetime1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3429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BBAE42-09C1-4B14-9C34-1496C7A67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4" name="Picture 8" descr="WJIL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19760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WJ_PP_WHITE_BULL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330F95-EDFC-4584-B438-FEBAB5B3B130}" type="datetime1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3429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35D473-61B9-467B-9BC3-48AC547EA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8" name="Picture 8" descr="WJIL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19760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2B38F-FD82-4C57-B937-BA87E4C8C7DC}" type="datetimeFigureOut">
              <a:rPr lang="en-US"/>
              <a:pPr>
                <a:defRPr/>
              </a:pPr>
              <a:t>5/24/2012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93FD5-3EBE-4C1E-B808-B0C2B7484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32002B-AAA7-4DA2-82FF-025C539421E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5/24/2012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A9FA4-5BCE-4F05-BF96-F2920748A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6926" y="1776948"/>
            <a:ext cx="72650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latin typeface="Calibri" pitchFamily="34" charset="0"/>
                <a:cs typeface="Calibri" pitchFamily="34" charset="0"/>
              </a:rPr>
              <a:t>Welcome!</a:t>
            </a:r>
            <a:br>
              <a:rPr lang="en-US" sz="40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40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i="1" dirty="0" smtClean="0">
                <a:latin typeface="Calibri" pitchFamily="34" charset="0"/>
                <a:cs typeface="Calibri" pitchFamily="34" charset="0"/>
              </a:rPr>
            </a:br>
            <a:endParaRPr lang="en-US" sz="40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WebJunction CQ Training - </a:t>
            </a:r>
            <a:br>
              <a:rPr lang="en-US" sz="4000" dirty="0" smtClean="0">
                <a:latin typeface="Calibri" pitchFamily="34" charset="0"/>
                <a:cs typeface="Calibri" pitchFamily="34" charset="0"/>
              </a:rPr>
            </a:br>
            <a:r>
              <a:rPr lang="en-US" sz="4000" dirty="0" smtClean="0">
                <a:latin typeface="Calibri" pitchFamily="34" charset="0"/>
                <a:cs typeface="Calibri" pitchFamily="34" charset="0"/>
              </a:rPr>
              <a:t>Creating an Event Listing</a:t>
            </a:r>
          </a:p>
          <a:p>
            <a:pPr algn="ctr"/>
            <a:r>
              <a:rPr lang="en-US" sz="4000" dirty="0" smtClean="0">
                <a:latin typeface="Calibri" pitchFamily="34" charset="0"/>
                <a:cs typeface="Calibri" pitchFamily="34" charset="0"/>
              </a:rPr>
              <a:t>Why &amp; How 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8800"/>
            <a:ext cx="8229600" cy="1447800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Welcome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03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895600" y="1828800"/>
            <a:ext cx="3962400" cy="10232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Webinars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tab within a specific topic page, you can view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both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upcoming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archived webinars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56" y="0"/>
            <a:ext cx="934911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724400" y="1965141"/>
            <a:ext cx="396240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Here is an example of a state partner showcasing all of their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upcoming webinars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from 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top level tab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590800" y="5303044"/>
            <a:ext cx="396240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Selecting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Show all event details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allows you to view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Short Description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Time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Register to attend button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752013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038600" y="3962400"/>
            <a:ext cx="2819400" cy="1676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list component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can be added to your landing page to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highlight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upcoming trainings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directly from that view.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2438"/>
            <a:ext cx="7620000" cy="452596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 steps to publish an event page are:</a:t>
            </a:r>
          </a:p>
          <a:p>
            <a:pPr lvl="0"/>
            <a:r>
              <a:rPr lang="en-US" sz="3200" dirty="0" smtClean="0"/>
              <a:t>Create the event from the sample page</a:t>
            </a:r>
          </a:p>
          <a:p>
            <a:pPr lvl="0"/>
            <a:r>
              <a:rPr lang="en-US" sz="3200" dirty="0" smtClean="0"/>
              <a:t>Create a unique title for page</a:t>
            </a:r>
          </a:p>
          <a:p>
            <a:pPr lvl="0"/>
            <a:r>
              <a:rPr lang="en-US" sz="3200" dirty="0" smtClean="0"/>
              <a:t>Tag the page</a:t>
            </a:r>
          </a:p>
          <a:p>
            <a:pPr lvl="0"/>
            <a:r>
              <a:rPr lang="en-US" sz="3200" dirty="0" smtClean="0"/>
              <a:t>Edit the content</a:t>
            </a:r>
          </a:p>
          <a:p>
            <a:pPr lvl="0"/>
            <a:r>
              <a:rPr lang="en-US" sz="3200" dirty="0" smtClean="0"/>
              <a:t>Preview and activate</a:t>
            </a:r>
          </a:p>
          <a:p>
            <a:pPr>
              <a:buNone/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866900" y="3810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Today’s Exercise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393"/>
            <a:ext cx="965676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324600"/>
            <a:ext cx="465717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URL: https://cmsauthor-ext.oclc.org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latin typeface="Calibri" pitchFamily="34" charset="0"/>
              </a:rPr>
              <a:t>Create an Event Listing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113728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3949148"/>
            <a:ext cx="914400" cy="228600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9624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Navigate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node. Expand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node.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Click on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state initials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will allow you to see all of your events pages in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center pane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40" y="561975"/>
            <a:ext cx="114204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 rot="5400000">
            <a:off x="2438400" y="1447800"/>
            <a:ext cx="381000" cy="533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590800"/>
            <a:ext cx="4267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copy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 event page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-Select Sample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Event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Page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-Select Copy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3962400" y="374250"/>
            <a:ext cx="381000" cy="533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5"/>
            <a:ext cx="113061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5200" y="2590800"/>
            <a:ext cx="426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Then select Paste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191000" y="304799"/>
            <a:ext cx="381000" cy="533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55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Today we will review: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8229600" cy="45259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Elements of an Event Listing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Recent examples of Event Listings on the live site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Workflow of creating &amp; surfacing Event Listings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3"/>
            <a:ext cx="112871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4010561"/>
            <a:ext cx="1219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Select OK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You will need to update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113061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 rot="5400000">
            <a:off x="2464904" y="1765852"/>
            <a:ext cx="381000" cy="533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1242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You now have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 Event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Page ready for editing.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latin typeface="Calibri" pitchFamily="34" charset="0"/>
              </a:rPr>
              <a:t>Edit Event Page Properties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688"/>
            <a:ext cx="112680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 rot="5400000">
            <a:off x="4114800" y="39624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048000"/>
            <a:ext cx="23622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Change the Title &amp; Add Tag to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88"/>
            <a:ext cx="113061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 rot="16200000">
            <a:off x="6553200" y="1351002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575679"/>
            <a:ext cx="23622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Update Title </a:t>
            </a:r>
          </a:p>
          <a:p>
            <a:pPr>
              <a:buFontTx/>
              <a:buChar char="-"/>
            </a:pPr>
            <a:r>
              <a:rPr lang="en-US" dirty="0" smtClean="0"/>
              <a:t> the actual title of the </a:t>
            </a:r>
            <a:r>
              <a:rPr lang="en-US" dirty="0" smtClean="0"/>
              <a:t>event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Add Tags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smtClean="0"/>
              <a:t>for the pages you wish to display the </a:t>
            </a:r>
            <a:r>
              <a:rPr lang="en-US" dirty="0" smtClean="0"/>
              <a:t>event </a:t>
            </a:r>
            <a:r>
              <a:rPr lang="en-US" dirty="0" smtClean="0"/>
              <a:t>on. By default, the </a:t>
            </a:r>
            <a:r>
              <a:rPr lang="en-US" b="1" dirty="0" smtClean="0"/>
              <a:t>Content Type </a:t>
            </a:r>
            <a:r>
              <a:rPr lang="en-US" b="1" dirty="0" smtClean="0"/>
              <a:t>/ Webinar</a:t>
            </a:r>
            <a:r>
              <a:rPr lang="en-US" dirty="0" smtClean="0"/>
              <a:t> tag </a:t>
            </a:r>
            <a:r>
              <a:rPr lang="en-US" dirty="0" smtClean="0"/>
              <a:t>will already be set.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6200000">
            <a:off x="6553200" y="1846824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113"/>
            <a:ext cx="113252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49348" y="3913572"/>
            <a:ext cx="23622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WebJunction Tags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Use the Partner Pages tags to match content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page types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(i.e.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Webinar)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content aggregation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pages (i.e. Sample Topic Page)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6200000">
            <a:off x="5880656" y="2855844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13714413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6792" y="4064675"/>
            <a:ext cx="23622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WebJunction Tags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Partner Pages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Expand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Then, click 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name of the page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you would like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this Event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surface (i.e. CT Training)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6200000">
            <a:off x="6248400" y="32488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555544"/>
            <a:ext cx="228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3048000"/>
            <a:ext cx="228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30504" y="3401704"/>
            <a:ext cx="865496" cy="2558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135620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2076271"/>
            <a:ext cx="2895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WebJunction Tags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Content Type Tag - default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Partner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Pages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Tag - selected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135620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21856" y="4204649"/>
            <a:ext cx="1143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Select OK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6200000">
            <a:off x="7350456" y="3595049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latin typeface="Calibri" pitchFamily="34" charset="0"/>
              </a:rPr>
              <a:t>Edit Your Event Page Content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Events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66800" y="1438038"/>
            <a:ext cx="5638800" cy="432458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Event details elements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Title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Date and Time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Short description (250 characters or less)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Event Status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Optional Registration Message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Optional City, State, Venue and Venue Link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Optional link to Registration form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 description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Link to the archive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Attached files for supporting materials </a:t>
            </a:r>
          </a:p>
        </p:txBody>
      </p:sp>
      <p:pic>
        <p:nvPicPr>
          <p:cNvPr id="8" name="Picture 9" descr="C:\Users\gesingek\AppData\Local\Microsoft\Windows\Temporary Internet Files\Content.IE5\2GAGQRVE\MC9004347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218"/>
            <a:ext cx="118967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0256" y="1600200"/>
            <a:ext cx="2895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Open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 Page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-Select the row you want to open.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6200000">
            <a:off x="5140656" y="15240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8"/>
            <a:ext cx="135715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2057400"/>
            <a:ext cx="2895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Open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 Page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 Right click to select Open.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2590800" y="1412544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7863" y="57150"/>
            <a:ext cx="1350486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 rot="16200000">
            <a:off x="6324600" y="2686336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89677"/>
            <a:ext cx="3352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Your Page Opens in a New Tab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-Select Edit Event.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2482" y="19072"/>
            <a:ext cx="13495338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26670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Enter your Event info (required)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-Title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-Event Date (From/End)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Timezone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-Brief Description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-Event Status (Ex. Open)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16200000">
            <a:off x="5867400" y="1247002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681877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Select Edit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begin editing the copy text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0"/>
            <a:ext cx="13562013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30480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Enter your Event info, cont.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(optional)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-Registration Message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-City / State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-Venue (Ex. State library)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-Venue Link (state lib. website)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-Registration Form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7263"/>
          <a:stretch>
            <a:fillRect/>
          </a:stretch>
        </p:blipFill>
        <p:spPr bwMode="auto">
          <a:xfrm>
            <a:off x="-2193286" y="0"/>
            <a:ext cx="13533438" cy="687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62952" y="315032"/>
            <a:ext cx="25908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Once you select Save, you will be taken back to the Event Edit Mode and you will see your new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Title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 date/time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Description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4733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>
            <a:off x="1464397" y="41148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209871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Place your curser inside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main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Description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component box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Right-click to 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738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4267200"/>
            <a:ext cx="20342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Select Edit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begin editing the copy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109538"/>
            <a:ext cx="11542713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7060" y="1868269"/>
            <a:ext cx="3810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Enter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body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of your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Event Page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Text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text editor and select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OK.</a:t>
            </a:r>
          </a:p>
        </p:txBody>
      </p:sp>
      <p:sp>
        <p:nvSpPr>
          <p:cNvPr id="6" name="Up Arrow 5"/>
          <p:cNvSpPr/>
          <p:nvPr/>
        </p:nvSpPr>
        <p:spPr>
          <a:xfrm rot="16200000">
            <a:off x="6172200" y="3276601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9260" y="0"/>
            <a:ext cx="1156176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059269"/>
            <a:ext cx="3200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After you select OK, you will see your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updated text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228600" y="31242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10599738" cy="634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629400" y="3319105"/>
            <a:ext cx="2286000" cy="27768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Events pages are a way to publish a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calendar 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upcoming events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one central location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&amp; on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specific topic pages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0450" y="38100"/>
            <a:ext cx="11590338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171271"/>
            <a:ext cx="2057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Preview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your new Event selec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magnifying glass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Sidekick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7040216" y="5065644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525" y="0"/>
            <a:ext cx="100679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29475" y="1743670"/>
            <a:ext cx="17145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 return to Edit Mode click on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arrow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8577883" y="5334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46676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753070"/>
            <a:ext cx="350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 return to Navigation View 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close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the tab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latin typeface="Calibri" pitchFamily="34" charset="0"/>
              </a:rPr>
              <a:t>Confirm Event Surfaced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136017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334001"/>
            <a:ext cx="2895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To confirm your Event has surfaced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-Select topic page you want to open.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3124200" y="22098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1981200" y="4572001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9260" y="14288"/>
            <a:ext cx="1154271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171271"/>
            <a:ext cx="2057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Preview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your new Event selec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magnifying glass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Sidekick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7533859" y="48768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92" y="-3308"/>
            <a:ext cx="101203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29475" y="2048470"/>
            <a:ext cx="17145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To return to Edit Mode click on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arrow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8650356" y="1010476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64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2512874"/>
            <a:ext cx="17145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everything looks good and you’re ready to pu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blish, you can click on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Event Title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16200000">
            <a:off x="2133600" y="2468216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913" y="0"/>
            <a:ext cx="963771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58070"/>
            <a:ext cx="17145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From the full Event Page, Select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Activate Page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from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Sidekick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5400000">
            <a:off x="6645964" y="3902764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136779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2658070"/>
            <a:ext cx="17145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Or, Select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Activate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from the center pane of your Events navigation page.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3124200" y="12192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5400000">
            <a:off x="5617192" y="304800"/>
            <a:ext cx="381000" cy="533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21107"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239000" y="1371600"/>
            <a:ext cx="1600200" cy="24422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You can include both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Upcoming Events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Most Recent Archives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componentson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58000" y="3505200"/>
            <a:ext cx="2057400" cy="27853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By selecting the arrow next to the event, you can expand the view for that listing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Register to attend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 view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More info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about 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756"/>
          <a:stretch>
            <a:fillRect/>
          </a:stretch>
        </p:blipFill>
        <p:spPr bwMode="auto">
          <a:xfrm>
            <a:off x="0" y="-76200"/>
            <a:ext cx="9334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2400" y="5048488"/>
            <a:ext cx="434340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Selecting </a:t>
            </a:r>
            <a:r>
              <a:rPr lang="en-US" b="1" dirty="0" smtClean="0"/>
              <a:t>More info</a:t>
            </a:r>
            <a:r>
              <a:rPr lang="en-US" dirty="0" smtClean="0"/>
              <a:t> will take you to a new page view where you can read the </a:t>
            </a:r>
            <a:r>
              <a:rPr lang="en-US" b="1" dirty="0" smtClean="0"/>
              <a:t>full description</a:t>
            </a:r>
            <a:r>
              <a:rPr lang="en-US" dirty="0" smtClean="0"/>
              <a:t> and start time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0"/>
            <a:ext cx="9475788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91400" y="1684258"/>
            <a:ext cx="1676400" cy="30007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the detail page of a specific event listing, you can view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Related Topics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pages that correlate to the topic of your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866900" y="304800"/>
            <a:ext cx="541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37863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657600" y="2895600"/>
            <a:ext cx="3581400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a specific topic page, you can view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Most Recently Added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15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JIL_Templat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34E57"/>
        </a:dk1>
        <a:lt1>
          <a:srgbClr val="FFFFFF"/>
        </a:lt1>
        <a:dk2>
          <a:srgbClr val="000000"/>
        </a:dk2>
        <a:lt2>
          <a:srgbClr val="505E68"/>
        </a:lt2>
        <a:accent1>
          <a:srgbClr val="818DB5"/>
        </a:accent1>
        <a:accent2>
          <a:srgbClr val="FFCC66"/>
        </a:accent2>
        <a:accent3>
          <a:srgbClr val="FFFFFF"/>
        </a:accent3>
        <a:accent4>
          <a:srgbClr val="384149"/>
        </a:accent4>
        <a:accent5>
          <a:srgbClr val="C1C5D7"/>
        </a:accent5>
        <a:accent6>
          <a:srgbClr val="E7B95C"/>
        </a:accent6>
        <a:hlink>
          <a:srgbClr val="FA491F"/>
        </a:hlink>
        <a:folHlink>
          <a:srgbClr val="FA49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JIL_Templat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34E57"/>
        </a:dk1>
        <a:lt1>
          <a:srgbClr val="FFFFFF"/>
        </a:lt1>
        <a:dk2>
          <a:srgbClr val="000000"/>
        </a:dk2>
        <a:lt2>
          <a:srgbClr val="505E68"/>
        </a:lt2>
        <a:accent1>
          <a:srgbClr val="818DB5"/>
        </a:accent1>
        <a:accent2>
          <a:srgbClr val="FFCC66"/>
        </a:accent2>
        <a:accent3>
          <a:srgbClr val="FFFFFF"/>
        </a:accent3>
        <a:accent4>
          <a:srgbClr val="384149"/>
        </a:accent4>
        <a:accent5>
          <a:srgbClr val="C1C5D7"/>
        </a:accent5>
        <a:accent6>
          <a:srgbClr val="E7B95C"/>
        </a:accent6>
        <a:hlink>
          <a:srgbClr val="FA491F"/>
        </a:hlink>
        <a:folHlink>
          <a:srgbClr val="FA49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JIL_Templat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34E57"/>
        </a:dk1>
        <a:lt1>
          <a:srgbClr val="FFFFFF"/>
        </a:lt1>
        <a:dk2>
          <a:srgbClr val="000000"/>
        </a:dk2>
        <a:lt2>
          <a:srgbClr val="505E68"/>
        </a:lt2>
        <a:accent1>
          <a:srgbClr val="818DB5"/>
        </a:accent1>
        <a:accent2>
          <a:srgbClr val="FFCC66"/>
        </a:accent2>
        <a:accent3>
          <a:srgbClr val="FFFFFF"/>
        </a:accent3>
        <a:accent4>
          <a:srgbClr val="384149"/>
        </a:accent4>
        <a:accent5>
          <a:srgbClr val="C1C5D7"/>
        </a:accent5>
        <a:accent6>
          <a:srgbClr val="E7B95C"/>
        </a:accent6>
        <a:hlink>
          <a:srgbClr val="FA491F"/>
        </a:hlink>
        <a:folHlink>
          <a:srgbClr val="FA49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WebJunction_PPTemplate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C6F806778EF49B960758E25A76E43" ma:contentTypeVersion="0" ma:contentTypeDescription="Create a new document." ma:contentTypeScope="" ma:versionID="2a3e5aeba4e4d0e4200c8eeffd5566db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5bfa1e802b54b341132f7d3af26c9d06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tatus" ma:index="2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2E5CD58-1B71-4324-9EDB-0E0EEB36A06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/field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69CD9D7-1941-4E56-BD6E-5AF402AB3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2E5C0-316B-40FD-A078-D9C0638B1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10074</TotalTime>
  <Words>703</Words>
  <Application>Microsoft Office PowerPoint</Application>
  <PresentationFormat>On-screen Show (4:3)</PresentationFormat>
  <Paragraphs>108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Custom Design</vt:lpstr>
      <vt:lpstr>15_Custom Design</vt:lpstr>
      <vt:lpstr>WJIL_Template</vt:lpstr>
      <vt:lpstr>1_WJIL_Template</vt:lpstr>
      <vt:lpstr>2_WJIL_Template</vt:lpstr>
      <vt:lpstr>7_Custom Design</vt:lpstr>
      <vt:lpstr>WebJunction_PPTemplate_White</vt:lpstr>
      <vt:lpstr>1_WebJunction_PPTemplate_White</vt:lpstr>
      <vt:lpstr>2_WebJunction_PPTemplate_White</vt:lpstr>
      <vt:lpstr>3_WebJunction_PPTemplate_White</vt:lpstr>
      <vt:lpstr>4_WebJunction_PPTemplate_White</vt:lpstr>
      <vt:lpstr>5_WebJunction_PPTemplate_White</vt:lpstr>
      <vt:lpstr>4_Custom Design</vt:lpstr>
      <vt:lpstr>5_Custom Design</vt:lpstr>
      <vt:lpstr>6_Custom Design</vt:lpstr>
      <vt:lpstr>Slide 1</vt:lpstr>
      <vt:lpstr>Today we will review: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vannoorr</dc:creator>
  <cp:lastModifiedBy>gesingek</cp:lastModifiedBy>
  <cp:revision>1270</cp:revision>
  <dcterms:created xsi:type="dcterms:W3CDTF">2010-02-02T19:14:18Z</dcterms:created>
  <dcterms:modified xsi:type="dcterms:W3CDTF">2012-05-24T15:45:06Z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0x010100DA6C6F806778EF49B960758E25A76E43</vt:lpwstr>
  </property>
  <property fmtid="{D5CDD505-2E9C-101B-9397-08002B2CF9AE}" pid="5" name="ArticulateGUID">
    <vt:lpwstr>889E1C72-BCAA-4F54-9D82-640307308FD4</vt:lpwstr>
  </property>
  <property fmtid="{D5CDD505-2E9C-101B-9397-08002B2CF9AE}" pid="6" name="ArticulateProjectFull">
    <vt:lpwstr>C:\data\Partner Management\Third Thursday Partner Meetings\November 2011 Meeting\November  2011 - Third Thursday Meeting_FINAL.ppta</vt:lpwstr>
  </property>
</Properties>
</file>