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PowerPoint Notes Page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0F6C0-9ECE-44F8-B785-3BBE0B11E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PowerPoint Notes Page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F58CD-F213-4D09-BDA9-5791D35EA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Huntley Area Public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D65B6-F787-4005-A581-1E86756A2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PowerPoint 2007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       By: Rob </a:t>
            </a:r>
            <a:r>
              <a:rPr lang="en-US" dirty="0" err="1" smtClean="0"/>
              <a:t>Aavang</a:t>
            </a:r>
            <a:endParaRPr lang="en-US" dirty="0"/>
          </a:p>
        </p:txBody>
      </p:sp>
      <p:pic>
        <p:nvPicPr>
          <p:cNvPr id="11" name="Picture 10" descr="Huntley Area Public Library gazeb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33528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hapl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81000"/>
            <a:ext cx="3048000" cy="2286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Y:\ALL STAFF\GRAPHICS\Library Logo Graphics\new\top-of-page-logo-with-address_black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7021" y="4800600"/>
            <a:ext cx="4169959" cy="17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85900"/>
            <a:ext cx="7162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PowerPoint Layout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990600" y="1676400"/>
            <a:ext cx="7162800" cy="775854"/>
          </a:xfrm>
          <a:custGeom>
            <a:avLst/>
            <a:gdLst>
              <a:gd name="connsiteX0" fmla="*/ 332509 w 7162800"/>
              <a:gd name="connsiteY0" fmla="*/ 138545 h 775854"/>
              <a:gd name="connsiteX1" fmla="*/ 0 w 7162800"/>
              <a:gd name="connsiteY1" fmla="*/ 138545 h 775854"/>
              <a:gd name="connsiteX2" fmla="*/ 13855 w 7162800"/>
              <a:gd name="connsiteY2" fmla="*/ 775854 h 775854"/>
              <a:gd name="connsiteX3" fmla="*/ 7148945 w 7162800"/>
              <a:gd name="connsiteY3" fmla="*/ 762000 h 775854"/>
              <a:gd name="connsiteX4" fmla="*/ 7162800 w 7162800"/>
              <a:gd name="connsiteY4" fmla="*/ 110836 h 775854"/>
              <a:gd name="connsiteX5" fmla="*/ 706582 w 7162800"/>
              <a:gd name="connsiteY5" fmla="*/ 138545 h 775854"/>
              <a:gd name="connsiteX6" fmla="*/ 706582 w 7162800"/>
              <a:gd name="connsiteY6" fmla="*/ 0 h 775854"/>
              <a:gd name="connsiteX7" fmla="*/ 374073 w 7162800"/>
              <a:gd name="connsiteY7" fmla="*/ 0 h 775854"/>
              <a:gd name="connsiteX8" fmla="*/ 332509 w 7162800"/>
              <a:gd name="connsiteY8" fmla="*/ 138545 h 77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2800" h="775854">
                <a:moveTo>
                  <a:pt x="332509" y="138545"/>
                </a:moveTo>
                <a:lnTo>
                  <a:pt x="0" y="138545"/>
                </a:lnTo>
                <a:lnTo>
                  <a:pt x="13855" y="775854"/>
                </a:lnTo>
                <a:lnTo>
                  <a:pt x="7148945" y="762000"/>
                </a:lnTo>
                <a:lnTo>
                  <a:pt x="7162800" y="110836"/>
                </a:lnTo>
                <a:lnTo>
                  <a:pt x="706582" y="138545"/>
                </a:lnTo>
                <a:lnTo>
                  <a:pt x="706582" y="0"/>
                </a:lnTo>
                <a:lnTo>
                  <a:pt x="374073" y="0"/>
                </a:lnTo>
                <a:lnTo>
                  <a:pt x="332509" y="138545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38400" y="1828800"/>
            <a:ext cx="1578635" cy="586596"/>
          </a:xfrm>
          <a:custGeom>
            <a:avLst/>
            <a:gdLst>
              <a:gd name="connsiteX0" fmla="*/ 1570008 w 1578634"/>
              <a:gd name="connsiteY0" fmla="*/ 0 h 586596"/>
              <a:gd name="connsiteX1" fmla="*/ 1578634 w 1578634"/>
              <a:gd name="connsiteY1" fmla="*/ 586596 h 586596"/>
              <a:gd name="connsiteX2" fmla="*/ 0 w 1578634"/>
              <a:gd name="connsiteY2" fmla="*/ 577970 h 586596"/>
              <a:gd name="connsiteX3" fmla="*/ 8626 w 1578634"/>
              <a:gd name="connsiteY3" fmla="*/ 0 h 586596"/>
              <a:gd name="connsiteX4" fmla="*/ 1570008 w 1578634"/>
              <a:gd name="connsiteY4" fmla="*/ 0 h 58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8634" h="586596">
                <a:moveTo>
                  <a:pt x="1570008" y="0"/>
                </a:moveTo>
                <a:lnTo>
                  <a:pt x="1578634" y="586596"/>
                </a:lnTo>
                <a:lnTo>
                  <a:pt x="0" y="577970"/>
                </a:lnTo>
                <a:lnTo>
                  <a:pt x="8626" y="0"/>
                </a:lnTo>
                <a:lnTo>
                  <a:pt x="1570008" y="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0" y="1828800"/>
            <a:ext cx="381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24600" y="6477000"/>
            <a:ext cx="1828800" cy="152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90600" y="1524000"/>
            <a:ext cx="3048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95400" y="1447800"/>
            <a:ext cx="685800" cy="228600"/>
          </a:xfrm>
          <a:prstGeom prst="ellipse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09600" y="1143000"/>
            <a:ext cx="4572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0"/>
          </p:cNvCxnSpPr>
          <p:nvPr/>
        </p:nvCxnSpPr>
        <p:spPr>
          <a:xfrm rot="10800000" flipV="1">
            <a:off x="1638301" y="1143000"/>
            <a:ext cx="342900" cy="304800"/>
          </a:xfrm>
          <a:prstGeom prst="straightConnector1">
            <a:avLst/>
          </a:prstGeom>
          <a:ln w="12700">
            <a:solidFill>
              <a:schemeClr val="tx1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5715000" y="1371600"/>
            <a:ext cx="6096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5" idx="2"/>
          </p:cNvCxnSpPr>
          <p:nvPr/>
        </p:nvCxnSpPr>
        <p:spPr>
          <a:xfrm rot="5400000">
            <a:off x="3830541" y="1430243"/>
            <a:ext cx="835225" cy="419095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914401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Office Button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447800" y="914401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Quick Access Toolbar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2514601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Home Tab in the Ribbon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3810000" y="91440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Font Group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019800" y="914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Command Key with Drop-down </a:t>
            </a:r>
            <a:endParaRPr lang="en-US" sz="1400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668295" y="6057107"/>
            <a:ext cx="685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400800" y="5486401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View Toolbar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6858000" y="2286000"/>
            <a:ext cx="3048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rot="5400000" flipH="1" flipV="1">
            <a:off x="6515100" y="2552700"/>
            <a:ext cx="609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7400" y="2971801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Dialog Box Launcher</a:t>
            </a:r>
            <a:endParaRPr lang="en-US" sz="1400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133600" y="3886200"/>
            <a:ext cx="685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914400" y="37338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Title Page Slide</a:t>
            </a:r>
            <a:endParaRPr lang="en-US" sz="1400" dirty="0"/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457200" y="2133600"/>
            <a:ext cx="533400" cy="45720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2971800" y="5867400"/>
            <a:ext cx="53340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971800" y="5486401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 Field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4572001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Object Placeholder</a:t>
            </a:r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048000" y="4724401"/>
            <a:ext cx="381000" cy="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Point Layout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30763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Ribbon</a:t>
            </a:r>
            <a:r>
              <a:rPr lang="en-US" sz="1600" dirty="0" smtClean="0"/>
              <a:t>: A guide to locate the commands needed to perform tasks. Replaces the menu bar. </a:t>
            </a:r>
          </a:p>
          <a:p>
            <a:pPr lvl="1"/>
            <a:r>
              <a:rPr lang="en-US" sz="1600" dirty="0" smtClean="0"/>
              <a:t>Arranged into 7 </a:t>
            </a:r>
            <a:r>
              <a:rPr lang="en-US" sz="1600" b="1" dirty="0" smtClean="0"/>
              <a:t>Tabs</a:t>
            </a:r>
            <a:r>
              <a:rPr lang="en-US" sz="1600" dirty="0" smtClean="0"/>
              <a:t>: Home, Insert, Design, Animations, Slide Show, Review and View.   </a:t>
            </a:r>
          </a:p>
          <a:p>
            <a:pPr lvl="1"/>
            <a:r>
              <a:rPr lang="en-US" sz="1600" dirty="0" smtClean="0"/>
              <a:t>Each Tab has </a:t>
            </a:r>
            <a:r>
              <a:rPr lang="en-US" sz="1600" b="1" dirty="0" smtClean="0"/>
              <a:t>Groups</a:t>
            </a:r>
            <a:r>
              <a:rPr lang="en-US" sz="1600" dirty="0"/>
              <a:t> </a:t>
            </a:r>
            <a:r>
              <a:rPr lang="en-US" sz="1600" dirty="0" smtClean="0"/>
              <a:t>of related commands. Example: Font Group</a:t>
            </a:r>
          </a:p>
          <a:p>
            <a:pPr lvl="1"/>
            <a:r>
              <a:rPr lang="en-US" sz="1600" dirty="0" smtClean="0"/>
              <a:t>Each Group has </a:t>
            </a:r>
            <a:r>
              <a:rPr lang="en-US" sz="1600" b="1" dirty="0" smtClean="0"/>
              <a:t>Command Keys</a:t>
            </a:r>
            <a:r>
              <a:rPr lang="en-US" sz="1600" dirty="0" smtClean="0"/>
              <a:t> which execute specific functions. Example Font size. Some command keys have drop-down arrows which will display more related functions for that command.</a:t>
            </a:r>
          </a:p>
          <a:p>
            <a:r>
              <a:rPr lang="en-US" sz="1600" b="1" dirty="0" smtClean="0"/>
              <a:t>Office Button: </a:t>
            </a:r>
            <a:r>
              <a:rPr lang="en-US" sz="1600" dirty="0" smtClean="0"/>
              <a:t>Contains all the file management commands (New, Open, Save, Close, etc)</a:t>
            </a:r>
          </a:p>
          <a:p>
            <a:r>
              <a:rPr lang="en-US" sz="1600" b="1" dirty="0" smtClean="0"/>
              <a:t>Quick Access Toolbar: </a:t>
            </a:r>
            <a:r>
              <a:rPr lang="en-US" sz="1600" dirty="0" smtClean="0"/>
              <a:t>Customizable toolbar with most used command keys: undo, redo, save</a:t>
            </a:r>
          </a:p>
          <a:p>
            <a:pPr lvl="1"/>
            <a:r>
              <a:rPr lang="en-US" sz="1600" dirty="0" smtClean="0"/>
              <a:t>Click the drop-down arrow to add commands to the toolbar.</a:t>
            </a:r>
            <a:endParaRPr lang="en-US" sz="1600" dirty="0"/>
          </a:p>
          <a:p>
            <a:r>
              <a:rPr lang="en-US" sz="1600" b="1" dirty="0" smtClean="0"/>
              <a:t>Dialog Box Launcher: </a:t>
            </a:r>
            <a:r>
              <a:rPr lang="en-US" sz="1600" dirty="0" smtClean="0"/>
              <a:t>Launches more functions related to that group</a:t>
            </a:r>
          </a:p>
          <a:p>
            <a:r>
              <a:rPr lang="en-US" sz="1600" b="1" dirty="0" smtClean="0"/>
              <a:t>View Toolbar: </a:t>
            </a:r>
            <a:r>
              <a:rPr lang="en-US" sz="1600" dirty="0" smtClean="0"/>
              <a:t>Zoom in/out and change views of presentation: Normal, Slide Sorter, and Slide Show Views. </a:t>
            </a:r>
          </a:p>
          <a:p>
            <a:r>
              <a:rPr lang="en-US" sz="1600" b="1" dirty="0" smtClean="0"/>
              <a:t>Notes Field:</a:t>
            </a:r>
            <a:r>
              <a:rPr lang="en-US" sz="1600" dirty="0" smtClean="0"/>
              <a:t> Add speakers notes to your presentation that will not show in the slide show.</a:t>
            </a:r>
          </a:p>
          <a:p>
            <a:r>
              <a:rPr lang="en-US" sz="1600" b="1" dirty="0" smtClean="0"/>
              <a:t>Title Page Slide: </a:t>
            </a:r>
            <a:r>
              <a:rPr lang="en-US" sz="1600" dirty="0" smtClean="0"/>
              <a:t>Default slide when PowerPoint opens.  Click to enter presentation text.  </a:t>
            </a:r>
          </a:p>
          <a:p>
            <a:r>
              <a:rPr lang="en-US" sz="1600" b="1" dirty="0" smtClean="0"/>
              <a:t>Object Placeholder: </a:t>
            </a:r>
            <a:r>
              <a:rPr lang="en-US" sz="1600" dirty="0" smtClean="0"/>
              <a:t>Add text, tables, charts, graphics, pictures, clipart, and multimedia clips to a Object Placeholder.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269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Introduction to PowerPoint 2007</vt:lpstr>
      <vt:lpstr>PowerPoint Layout</vt:lpstr>
      <vt:lpstr>Power Point Layout Definitions</vt:lpstr>
    </vt:vector>
  </TitlesOfParts>
  <Company>Huntley Area Public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Aavang</dc:creator>
  <cp:lastModifiedBy>Stephanie</cp:lastModifiedBy>
  <cp:revision>32</cp:revision>
  <dcterms:created xsi:type="dcterms:W3CDTF">2009-01-21T17:49:48Z</dcterms:created>
  <dcterms:modified xsi:type="dcterms:W3CDTF">2010-12-12T01:17:26Z</dcterms:modified>
</cp:coreProperties>
</file>