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83111" autoAdjust="0"/>
  </p:normalViewPr>
  <p:slideViewPr>
    <p:cSldViewPr>
      <p:cViewPr varScale="1">
        <p:scale>
          <a:sx n="60" d="100"/>
          <a:sy n="60" d="100"/>
        </p:scale>
        <p:origin x="-16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900" y="-10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Rating</a:t>
            </a:r>
            <a:endParaRPr lang="en-US" dirty="0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Rating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Customer Service</c:v>
                </c:pt>
                <c:pt idx="1">
                  <c:v>Book Selection</c:v>
                </c:pt>
                <c:pt idx="2">
                  <c:v>Movie Selection</c:v>
                </c:pt>
                <c:pt idx="3">
                  <c:v>Library Size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9</c:v>
                </c:pt>
                <c:pt idx="2">
                  <c:v>10</c:v>
                </c:pt>
                <c:pt idx="3">
                  <c:v>5</c:v>
                </c:pt>
              </c:numCache>
            </c:numRef>
          </c:val>
        </c:ser>
        <c:shape val="box"/>
        <c:axId val="140436608"/>
        <c:axId val="140438144"/>
        <c:axId val="0"/>
      </c:bar3DChart>
      <c:catAx>
        <c:axId val="140436608"/>
        <c:scaling>
          <c:orientation val="minMax"/>
        </c:scaling>
        <c:axPos val="b"/>
        <c:tickLblPos val="nextTo"/>
        <c:crossAx val="140438144"/>
        <c:crosses val="autoZero"/>
        <c:auto val="1"/>
        <c:lblAlgn val="ctr"/>
        <c:lblOffset val="100"/>
      </c:catAx>
      <c:valAx>
        <c:axId val="140438144"/>
        <c:scaling>
          <c:orientation val="minMax"/>
        </c:scaling>
        <c:axPos val="l"/>
        <c:majorGridlines/>
        <c:numFmt formatCode="General" sourceLinked="1"/>
        <c:tickLblPos val="nextTo"/>
        <c:crossAx val="1404366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33375F-BEDE-459C-BC27-B97B73BFBFFC}" type="doc">
      <dgm:prSet loTypeId="urn:microsoft.com/office/officeart/2005/8/layout/pyramid1" loCatId="pyramid" qsTypeId="urn:microsoft.com/office/officeart/2005/8/quickstyle/3d2" qsCatId="3D" csTypeId="urn:microsoft.com/office/officeart/2005/8/colors/colorful1" csCatId="colorful" phldr="1"/>
      <dgm:spPr/>
    </dgm:pt>
    <dgm:pt modelId="{42F26C61-10FF-4E08-B8B5-3963ED033B38}">
      <dgm:prSet phldrT="[Text]" custT="1"/>
      <dgm:spPr/>
      <dgm:t>
        <a:bodyPr/>
        <a:lstStyle/>
        <a:p>
          <a:r>
            <a:rPr lang="en-US" sz="4800" dirty="0" smtClean="0"/>
            <a:t>Non-Fiction</a:t>
          </a:r>
          <a:endParaRPr lang="en-US" sz="4800" dirty="0"/>
        </a:p>
      </dgm:t>
    </dgm:pt>
    <dgm:pt modelId="{06A468D8-FDAC-466B-B71A-EAB9215D2694}" type="parTrans" cxnId="{BAAEE803-847E-41A2-8AB5-ACCF1C342369}">
      <dgm:prSet/>
      <dgm:spPr/>
      <dgm:t>
        <a:bodyPr/>
        <a:lstStyle/>
        <a:p>
          <a:endParaRPr lang="en-US"/>
        </a:p>
      </dgm:t>
    </dgm:pt>
    <dgm:pt modelId="{291EC8BC-A047-43E9-89CD-5471FBE163E2}" type="sibTrans" cxnId="{BAAEE803-847E-41A2-8AB5-ACCF1C342369}">
      <dgm:prSet/>
      <dgm:spPr/>
      <dgm:t>
        <a:bodyPr/>
        <a:lstStyle/>
        <a:p>
          <a:endParaRPr lang="en-US"/>
        </a:p>
      </dgm:t>
    </dgm:pt>
    <dgm:pt modelId="{8876093C-1C31-441C-9476-B7910D1A0C5D}">
      <dgm:prSet phldrT="[Text]"/>
      <dgm:spPr/>
      <dgm:t>
        <a:bodyPr/>
        <a:lstStyle/>
        <a:p>
          <a:r>
            <a:rPr lang="en-US" dirty="0" smtClean="0"/>
            <a:t>Movies</a:t>
          </a:r>
        </a:p>
      </dgm:t>
    </dgm:pt>
    <dgm:pt modelId="{0686484E-A419-42D2-A2D9-31B01218BE8C}" type="parTrans" cxnId="{367174AF-967E-432A-A481-38060A62F8D1}">
      <dgm:prSet/>
      <dgm:spPr/>
      <dgm:t>
        <a:bodyPr/>
        <a:lstStyle/>
        <a:p>
          <a:endParaRPr lang="en-US"/>
        </a:p>
      </dgm:t>
    </dgm:pt>
    <dgm:pt modelId="{3AFF6DEB-924A-4B6E-8267-37C8190AF5CB}" type="sibTrans" cxnId="{367174AF-967E-432A-A481-38060A62F8D1}">
      <dgm:prSet/>
      <dgm:spPr/>
      <dgm:t>
        <a:bodyPr/>
        <a:lstStyle/>
        <a:p>
          <a:endParaRPr lang="en-US"/>
        </a:p>
      </dgm:t>
    </dgm:pt>
    <dgm:pt modelId="{31692E6C-2673-4C52-A853-EEC6190674AB}">
      <dgm:prSet phldrT="[Text]"/>
      <dgm:spPr/>
      <dgm:t>
        <a:bodyPr/>
        <a:lstStyle/>
        <a:p>
          <a:r>
            <a:rPr lang="en-US" dirty="0" smtClean="0"/>
            <a:t>Fiction</a:t>
          </a:r>
        </a:p>
      </dgm:t>
    </dgm:pt>
    <dgm:pt modelId="{046D0F1C-7755-47A4-844B-88329E54F832}" type="parTrans" cxnId="{F7AF9A21-48FF-4B2B-B060-C03AA5246DDB}">
      <dgm:prSet/>
      <dgm:spPr/>
      <dgm:t>
        <a:bodyPr/>
        <a:lstStyle/>
        <a:p>
          <a:endParaRPr lang="en-US"/>
        </a:p>
      </dgm:t>
    </dgm:pt>
    <dgm:pt modelId="{3BC49579-B439-44CF-9FF3-EA8E5508BE4D}" type="sibTrans" cxnId="{F7AF9A21-48FF-4B2B-B060-C03AA5246DDB}">
      <dgm:prSet/>
      <dgm:spPr/>
      <dgm:t>
        <a:bodyPr/>
        <a:lstStyle/>
        <a:p>
          <a:endParaRPr lang="en-US"/>
        </a:p>
      </dgm:t>
    </dgm:pt>
    <dgm:pt modelId="{7F2DFD0C-E30C-40CF-B25D-9FE04A707D27}" type="pres">
      <dgm:prSet presAssocID="{8433375F-BEDE-459C-BC27-B97B73BFBFFC}" presName="Name0" presStyleCnt="0">
        <dgm:presLayoutVars>
          <dgm:dir/>
          <dgm:animLvl val="lvl"/>
          <dgm:resizeHandles val="exact"/>
        </dgm:presLayoutVars>
      </dgm:prSet>
      <dgm:spPr/>
    </dgm:pt>
    <dgm:pt modelId="{47FEFD87-DE29-437C-AEC9-687B00A61670}" type="pres">
      <dgm:prSet presAssocID="{42F26C61-10FF-4E08-B8B5-3963ED033B38}" presName="Name8" presStyleCnt="0"/>
      <dgm:spPr/>
    </dgm:pt>
    <dgm:pt modelId="{87D7207D-D596-4150-8661-758C62558C81}" type="pres">
      <dgm:prSet presAssocID="{42F26C61-10FF-4E08-B8B5-3963ED033B3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0BF31-ED31-447B-9CB4-4133DB460878}" type="pres">
      <dgm:prSet presAssocID="{42F26C61-10FF-4E08-B8B5-3963ED033B3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043743-D102-4692-BAE4-3DAF6EEA34A9}" type="pres">
      <dgm:prSet presAssocID="{8876093C-1C31-441C-9476-B7910D1A0C5D}" presName="Name8" presStyleCnt="0"/>
      <dgm:spPr/>
    </dgm:pt>
    <dgm:pt modelId="{C2F29FFC-CF65-41E4-840F-9D0D55D038F9}" type="pres">
      <dgm:prSet presAssocID="{8876093C-1C31-441C-9476-B7910D1A0C5D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2B731C-E17F-45E9-9364-FD6790BE8D1A}" type="pres">
      <dgm:prSet presAssocID="{8876093C-1C31-441C-9476-B7910D1A0C5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006184-77A3-45B8-A702-EBD26B89D116}" type="pres">
      <dgm:prSet presAssocID="{31692E6C-2673-4C52-A853-EEC6190674AB}" presName="Name8" presStyleCnt="0"/>
      <dgm:spPr/>
    </dgm:pt>
    <dgm:pt modelId="{E66F50D9-3E4F-47C0-B39B-8E24C2BF9742}" type="pres">
      <dgm:prSet presAssocID="{31692E6C-2673-4C52-A853-EEC6190674AB}" presName="level" presStyleLbl="node1" presStyleIdx="2" presStyleCnt="3" custLinFactNeighborX="-877" custLinFactNeighborY="508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3FD69B-A206-4C16-9EAC-CDAE18720E36}" type="pres">
      <dgm:prSet presAssocID="{31692E6C-2673-4C52-A853-EEC6190674A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25FBE8-7E82-45BD-BA8A-4832F7BBB0BC}" type="presOf" srcId="{42F26C61-10FF-4E08-B8B5-3963ED033B38}" destId="{1780BF31-ED31-447B-9CB4-4133DB460878}" srcOrd="1" destOrd="0" presId="urn:microsoft.com/office/officeart/2005/8/layout/pyramid1"/>
    <dgm:cxn modelId="{8D4E4C1F-9BC0-4FC9-8469-4F08397FBB0F}" type="presOf" srcId="{31692E6C-2673-4C52-A853-EEC6190674AB}" destId="{E66F50D9-3E4F-47C0-B39B-8E24C2BF9742}" srcOrd="0" destOrd="0" presId="urn:microsoft.com/office/officeart/2005/8/layout/pyramid1"/>
    <dgm:cxn modelId="{367174AF-967E-432A-A481-38060A62F8D1}" srcId="{8433375F-BEDE-459C-BC27-B97B73BFBFFC}" destId="{8876093C-1C31-441C-9476-B7910D1A0C5D}" srcOrd="1" destOrd="0" parTransId="{0686484E-A419-42D2-A2D9-31B01218BE8C}" sibTransId="{3AFF6DEB-924A-4B6E-8267-37C8190AF5CB}"/>
    <dgm:cxn modelId="{51994A84-0F1D-4624-A0AA-B2E30E4958A8}" type="presOf" srcId="{8876093C-1C31-441C-9476-B7910D1A0C5D}" destId="{C2F29FFC-CF65-41E4-840F-9D0D55D038F9}" srcOrd="0" destOrd="0" presId="urn:microsoft.com/office/officeart/2005/8/layout/pyramid1"/>
    <dgm:cxn modelId="{61730965-AE50-4739-BD0F-75947270C274}" type="presOf" srcId="{8876093C-1C31-441C-9476-B7910D1A0C5D}" destId="{8C2B731C-E17F-45E9-9364-FD6790BE8D1A}" srcOrd="1" destOrd="0" presId="urn:microsoft.com/office/officeart/2005/8/layout/pyramid1"/>
    <dgm:cxn modelId="{0BD0F745-37F9-46F6-B2F1-29502CAB1135}" type="presOf" srcId="{31692E6C-2673-4C52-A853-EEC6190674AB}" destId="{AE3FD69B-A206-4C16-9EAC-CDAE18720E36}" srcOrd="1" destOrd="0" presId="urn:microsoft.com/office/officeart/2005/8/layout/pyramid1"/>
    <dgm:cxn modelId="{1E898E7B-E753-44C5-BCAF-DC0F38E8F9A7}" type="presOf" srcId="{8433375F-BEDE-459C-BC27-B97B73BFBFFC}" destId="{7F2DFD0C-E30C-40CF-B25D-9FE04A707D27}" srcOrd="0" destOrd="0" presId="urn:microsoft.com/office/officeart/2005/8/layout/pyramid1"/>
    <dgm:cxn modelId="{BAAEE803-847E-41A2-8AB5-ACCF1C342369}" srcId="{8433375F-BEDE-459C-BC27-B97B73BFBFFC}" destId="{42F26C61-10FF-4E08-B8B5-3963ED033B38}" srcOrd="0" destOrd="0" parTransId="{06A468D8-FDAC-466B-B71A-EAB9215D2694}" sibTransId="{291EC8BC-A047-43E9-89CD-5471FBE163E2}"/>
    <dgm:cxn modelId="{5DF96FB4-40DF-4589-8B9C-EA2CF263DE9B}" type="presOf" srcId="{42F26C61-10FF-4E08-B8B5-3963ED033B38}" destId="{87D7207D-D596-4150-8661-758C62558C81}" srcOrd="0" destOrd="0" presId="urn:microsoft.com/office/officeart/2005/8/layout/pyramid1"/>
    <dgm:cxn modelId="{F7AF9A21-48FF-4B2B-B060-C03AA5246DDB}" srcId="{8433375F-BEDE-459C-BC27-B97B73BFBFFC}" destId="{31692E6C-2673-4C52-A853-EEC6190674AB}" srcOrd="2" destOrd="0" parTransId="{046D0F1C-7755-47A4-844B-88329E54F832}" sibTransId="{3BC49579-B439-44CF-9FF3-EA8E5508BE4D}"/>
    <dgm:cxn modelId="{DBAAA9B7-F3D5-4B01-B524-486CB468933F}" type="presParOf" srcId="{7F2DFD0C-E30C-40CF-B25D-9FE04A707D27}" destId="{47FEFD87-DE29-437C-AEC9-687B00A61670}" srcOrd="0" destOrd="0" presId="urn:microsoft.com/office/officeart/2005/8/layout/pyramid1"/>
    <dgm:cxn modelId="{9892C19C-1E4D-46C9-B564-44748DC8A3B2}" type="presParOf" srcId="{47FEFD87-DE29-437C-AEC9-687B00A61670}" destId="{87D7207D-D596-4150-8661-758C62558C81}" srcOrd="0" destOrd="0" presId="urn:microsoft.com/office/officeart/2005/8/layout/pyramid1"/>
    <dgm:cxn modelId="{603BB22F-156B-413A-8675-6EAD2962724E}" type="presParOf" srcId="{47FEFD87-DE29-437C-AEC9-687B00A61670}" destId="{1780BF31-ED31-447B-9CB4-4133DB460878}" srcOrd="1" destOrd="0" presId="urn:microsoft.com/office/officeart/2005/8/layout/pyramid1"/>
    <dgm:cxn modelId="{646365A0-5C9A-4E09-8397-124218A4BE1B}" type="presParOf" srcId="{7F2DFD0C-E30C-40CF-B25D-9FE04A707D27}" destId="{0C043743-D102-4692-BAE4-3DAF6EEA34A9}" srcOrd="1" destOrd="0" presId="urn:microsoft.com/office/officeart/2005/8/layout/pyramid1"/>
    <dgm:cxn modelId="{C0907BCB-04B2-4E9B-A43B-CC5A4C21C42A}" type="presParOf" srcId="{0C043743-D102-4692-BAE4-3DAF6EEA34A9}" destId="{C2F29FFC-CF65-41E4-840F-9D0D55D038F9}" srcOrd="0" destOrd="0" presId="urn:microsoft.com/office/officeart/2005/8/layout/pyramid1"/>
    <dgm:cxn modelId="{C5CCF825-727B-46BE-AC2F-7588E9C07B25}" type="presParOf" srcId="{0C043743-D102-4692-BAE4-3DAF6EEA34A9}" destId="{8C2B731C-E17F-45E9-9364-FD6790BE8D1A}" srcOrd="1" destOrd="0" presId="urn:microsoft.com/office/officeart/2005/8/layout/pyramid1"/>
    <dgm:cxn modelId="{5EAA99FA-8EBA-46D8-ABFE-31529FC5C91F}" type="presParOf" srcId="{7F2DFD0C-E30C-40CF-B25D-9FE04A707D27}" destId="{58006184-77A3-45B8-A702-EBD26B89D116}" srcOrd="2" destOrd="0" presId="urn:microsoft.com/office/officeart/2005/8/layout/pyramid1"/>
    <dgm:cxn modelId="{1C1E5B3A-5760-495E-AA84-3B3090699A31}" type="presParOf" srcId="{58006184-77A3-45B8-A702-EBD26B89D116}" destId="{E66F50D9-3E4F-47C0-B39B-8E24C2BF9742}" srcOrd="0" destOrd="0" presId="urn:microsoft.com/office/officeart/2005/8/layout/pyramid1"/>
    <dgm:cxn modelId="{E79EF6E3-2302-4BC4-818A-FC114FA36C1A}" type="presParOf" srcId="{58006184-77A3-45B8-A702-EBD26B89D116}" destId="{AE3FD69B-A206-4C16-9EAC-CDAE18720E36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D7207D-D596-4150-8661-758C62558C81}">
      <dsp:nvSpPr>
        <dsp:cNvPr id="0" name=""/>
        <dsp:cNvSpPr/>
      </dsp:nvSpPr>
      <dsp:spPr>
        <a:xfrm>
          <a:off x="2743199" y="0"/>
          <a:ext cx="2743200" cy="1463145"/>
        </a:xfrm>
        <a:prstGeom prst="trapezoid">
          <a:avLst>
            <a:gd name="adj" fmla="val 93743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Non-Fiction</a:t>
          </a:r>
          <a:endParaRPr lang="en-US" sz="4800" kern="1200" dirty="0"/>
        </a:p>
      </dsp:txBody>
      <dsp:txXfrm>
        <a:off x="2743199" y="0"/>
        <a:ext cx="2743200" cy="1463145"/>
      </dsp:txXfrm>
    </dsp:sp>
    <dsp:sp modelId="{C2F29FFC-CF65-41E4-840F-9D0D55D038F9}">
      <dsp:nvSpPr>
        <dsp:cNvPr id="0" name=""/>
        <dsp:cNvSpPr/>
      </dsp:nvSpPr>
      <dsp:spPr>
        <a:xfrm>
          <a:off x="1371599" y="1463145"/>
          <a:ext cx="5486400" cy="1463145"/>
        </a:xfrm>
        <a:prstGeom prst="trapezoid">
          <a:avLst>
            <a:gd name="adj" fmla="val 93743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Movies</a:t>
          </a:r>
        </a:p>
      </dsp:txBody>
      <dsp:txXfrm>
        <a:off x="2331719" y="1463145"/>
        <a:ext cx="3566160" cy="1463145"/>
      </dsp:txXfrm>
    </dsp:sp>
    <dsp:sp modelId="{E66F50D9-3E4F-47C0-B39B-8E24C2BF9742}">
      <dsp:nvSpPr>
        <dsp:cNvPr id="0" name=""/>
        <dsp:cNvSpPr/>
      </dsp:nvSpPr>
      <dsp:spPr>
        <a:xfrm>
          <a:off x="0" y="2926291"/>
          <a:ext cx="8229600" cy="1463145"/>
        </a:xfrm>
        <a:prstGeom prst="trapezoid">
          <a:avLst>
            <a:gd name="adj" fmla="val 93743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Fiction</a:t>
          </a:r>
        </a:p>
      </dsp:txBody>
      <dsp:txXfrm>
        <a:off x="1440179" y="2926291"/>
        <a:ext cx="5349240" cy="1463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1FB77-9822-4B36-A808-EB1CC1D39521}" type="datetime1">
              <a:rPr lang="en-US" smtClean="0"/>
              <a:pPr/>
              <a:t>12/11/2010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Huntley Area Public Library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78CF1-59B8-4E67-A983-DC012B21E07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PowerPoint Notes &amp; Handouts Example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PowerPoint Notes &amp; Handouts Example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13821-2C8E-4A12-A02B-3F9B2AF778D3}" type="datetime1">
              <a:rPr lang="en-US" smtClean="0"/>
              <a:pPr/>
              <a:t>12/11/2010</a:t>
            </a:fld>
            <a:endParaRPr lang="en-US" dirty="0" smtClean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Huntley Area Public Library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341816-822C-40ED-8D42-DF5172779D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PowerPoint Notes &amp; Handouts Example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Huntley Area Public Library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41816-822C-40ED-8D42-DF5172779DF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Huntley Area Public Library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PowerPoint Notes &amp; Handouts Example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C341816-822C-40ED-8D42-DF5172779DF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Huntley Area Public Library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PowerPoint Notes &amp; Handouts Example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C341816-822C-40ED-8D42-DF5172779DF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</a:t>
            </a:r>
            <a:r>
              <a:rPr lang="en-US" baseline="0" dirty="0" smtClean="0"/>
              <a:t> is an example of a “Notes” printout of a slide. Presenters type their speaking notes for each slide in the “Notes” field below the slide.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Example: </a:t>
            </a:r>
          </a:p>
          <a:p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Create a Title and Content slide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Title Text Box: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Type: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When I leave the library I always feel: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Object Placeholder: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Click: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“Clip Art” icon.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window will open to the right of the slide where you can search for clip art.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Under: “Search for”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Type: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happy faces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gallery of clip art will be displayed that fits your search criteria.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Click: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(on a picture you like)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image will be applied to the Placeholder Box.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add more clip art: Insert Tab → Clip Art (under the Illustrations Group)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Notes are not seen during a slide show. They only appear by selecting “Notes Pages” under the printing options.  Office Button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→ Print → Print What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drop-down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→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Notes Pages.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Huntley Area Public Library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PowerPoint Notes &amp; Handouts Example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C341816-822C-40ED-8D42-DF5172779DF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Huntley Area Public Library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PowerPoint Notes &amp; Handouts Example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C341816-822C-40ED-8D42-DF5172779DF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Huntley Area Public Library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PowerPoint Notes &amp; Handouts Example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C341816-822C-40ED-8D42-DF5172779DF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Huntley Area Public Library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PowerPoint Notes &amp; Handouts Example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C341816-822C-40ED-8D42-DF5172779DF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Huntley Area Public Library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PowerPoint Notes &amp; Handouts Example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C341816-822C-40ED-8D42-DF5172779DF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310F-BBF1-4285-B185-B2164A416259}" type="datetimeFigureOut">
              <a:rPr lang="en-US" smtClean="0"/>
              <a:pPr/>
              <a:t>12/11/2010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67D0-18E7-4BF2-B8A4-FB3E9D776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310F-BBF1-4285-B185-B2164A416259}" type="datetimeFigureOut">
              <a:rPr lang="en-US" smtClean="0"/>
              <a:pPr/>
              <a:t>12/11/2010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67D0-18E7-4BF2-B8A4-FB3E9D776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310F-BBF1-4285-B185-B2164A416259}" type="datetimeFigureOut">
              <a:rPr lang="en-US" smtClean="0"/>
              <a:pPr/>
              <a:t>12/11/2010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67D0-18E7-4BF2-B8A4-FB3E9D776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310F-BBF1-4285-B185-B2164A416259}" type="datetimeFigureOut">
              <a:rPr lang="en-US" smtClean="0"/>
              <a:pPr/>
              <a:t>12/11/2010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67D0-18E7-4BF2-B8A4-FB3E9D776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310F-BBF1-4285-B185-B2164A416259}" type="datetimeFigureOut">
              <a:rPr lang="en-US" smtClean="0"/>
              <a:pPr/>
              <a:t>12/11/2010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67D0-18E7-4BF2-B8A4-FB3E9D776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310F-BBF1-4285-B185-B2164A416259}" type="datetimeFigureOut">
              <a:rPr lang="en-US" smtClean="0"/>
              <a:pPr/>
              <a:t>12/11/2010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67D0-18E7-4BF2-B8A4-FB3E9D776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310F-BBF1-4285-B185-B2164A416259}" type="datetimeFigureOut">
              <a:rPr lang="en-US" smtClean="0"/>
              <a:pPr/>
              <a:t>12/11/2010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67D0-18E7-4BF2-B8A4-FB3E9D776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310F-BBF1-4285-B185-B2164A416259}" type="datetimeFigureOut">
              <a:rPr lang="en-US" smtClean="0"/>
              <a:pPr/>
              <a:t>12/11/2010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67D0-18E7-4BF2-B8A4-FB3E9D776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310F-BBF1-4285-B185-B2164A416259}" type="datetimeFigureOut">
              <a:rPr lang="en-US" smtClean="0"/>
              <a:pPr/>
              <a:t>12/11/2010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67D0-18E7-4BF2-B8A4-FB3E9D776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310F-BBF1-4285-B185-B2164A416259}" type="datetimeFigureOut">
              <a:rPr lang="en-US" smtClean="0"/>
              <a:pPr/>
              <a:t>12/11/2010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67D0-18E7-4BF2-B8A4-FB3E9D776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310F-BBF1-4285-B185-B2164A416259}" type="datetimeFigureOut">
              <a:rPr lang="en-US" smtClean="0"/>
              <a:pPr/>
              <a:t>12/11/2010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DB067D0-18E7-4BF2-B8A4-FB3E9D776E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C2310F-BBF1-4285-B185-B2164A416259}" type="datetimeFigureOut">
              <a:rPr lang="en-US" smtClean="0"/>
              <a:pPr/>
              <a:t>12/11/2010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B067D0-18E7-4BF2-B8A4-FB3E9D776E1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 Love The Library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Rob </a:t>
            </a:r>
            <a:r>
              <a:rPr lang="en-US" dirty="0" err="1" smtClean="0"/>
              <a:t>Aavang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04800" y="61722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Huntley Area Public Library</a:t>
            </a:r>
            <a:endParaRPr lang="en-US" dirty="0"/>
          </a:p>
        </p:txBody>
      </p:sp>
    </p:spTree>
  </p:cSld>
  <p:clrMapOvr>
    <a:masterClrMapping/>
  </p:clrMapOvr>
  <p:transition advTm="3922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Reasons why I love the library: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Books</a:t>
            </a:r>
          </a:p>
          <a:p>
            <a:r>
              <a:rPr lang="en-US" dirty="0" smtClean="0"/>
              <a:t>Movies</a:t>
            </a:r>
          </a:p>
          <a:p>
            <a:r>
              <a:rPr lang="en-US" dirty="0" smtClean="0"/>
              <a:t>Online Resources</a:t>
            </a:r>
          </a:p>
          <a:p>
            <a:r>
              <a:rPr lang="en-US" dirty="0" smtClean="0"/>
              <a:t>Great Staff</a:t>
            </a:r>
          </a:p>
          <a:p>
            <a:r>
              <a:rPr lang="en-US" smtClean="0"/>
              <a:t>Computer </a:t>
            </a:r>
            <a:r>
              <a:rPr lang="en-US" dirty="0" smtClean="0"/>
              <a:t>Classes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ransition advTm="7797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59352"/>
          </a:xfrm>
        </p:spPr>
        <p:txBody>
          <a:bodyPr/>
          <a:lstStyle/>
          <a:p>
            <a:r>
              <a:rPr lang="en-US" dirty="0" smtClean="0"/>
              <a:t>This is how I feel at my library: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990600"/>
            <a:ext cx="4041775" cy="654843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  <p:pic>
        <p:nvPicPr>
          <p:cNvPr id="7" name="Content Placeholder 6" descr="Sunset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" y="2209800"/>
            <a:ext cx="4040188" cy="30301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Content Placeholder 7" descr="Winter.jpg"/>
          <p:cNvPicPr>
            <a:picLocks noGrp="1" noChangeAspect="1"/>
          </p:cNvPicPr>
          <p:nvPr>
            <p:ph sz="quarter" idx="4"/>
          </p:nvPr>
        </p:nvPicPr>
        <p:blipFill>
          <a:blip r:embed="rId4" cstate="print"/>
          <a:stretch>
            <a:fillRect/>
          </a:stretch>
        </p:blipFill>
        <p:spPr>
          <a:xfrm>
            <a:off x="4648200" y="2209800"/>
            <a:ext cx="4041774" cy="30313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advTm="1275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When I leave the library I always feel:</a:t>
            </a:r>
            <a:endParaRPr lang="en-US" sz="4800" dirty="0"/>
          </a:p>
        </p:txBody>
      </p:sp>
      <p:pic>
        <p:nvPicPr>
          <p:cNvPr id="2052" name="Picture 4" descr="C:\Documents and Settings\Rob Aavang\Local Settings\Temporary Internet Files\Content.IE5\6IG73R5K\MCj04244660000[1]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4538" y="1654264"/>
            <a:ext cx="4898261" cy="4213135"/>
          </a:xfrm>
          <a:prstGeom prst="rect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  <p:transition advTm="5407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 checkout at the library: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advTm="6531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My rating of the library (1-10):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43000" y="2971800"/>
          <a:ext cx="6949440" cy="1010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37360"/>
                <a:gridCol w="1737360"/>
                <a:gridCol w="1737360"/>
                <a:gridCol w="17373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Customer</a:t>
                      </a:r>
                      <a:r>
                        <a:rPr lang="en-US" baseline="0" dirty="0" smtClean="0"/>
                        <a:t>  Serv.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Book</a:t>
                      </a:r>
                      <a:r>
                        <a:rPr lang="en-US" baseline="0" dirty="0" smtClean="0"/>
                        <a:t> Selection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Movie Selection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Library Size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6547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rating of the library (1-10): 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Tm="7563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 for coming!</a:t>
            </a:r>
            <a:endParaRPr lang="en-US" dirty="0"/>
          </a:p>
        </p:txBody>
      </p:sp>
      <p:pic>
        <p:nvPicPr>
          <p:cNvPr id="4" name="Content Placeholder 3" descr="Water lilie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47800" y="2640922"/>
            <a:ext cx="6034616" cy="290171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advTm="7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7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492</TotalTime>
  <Words>215</Words>
  <Application>Microsoft Office PowerPoint</Application>
  <PresentationFormat>On-screen Show (4:3)</PresentationFormat>
  <Paragraphs>67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I Love The Library</vt:lpstr>
      <vt:lpstr>Reasons why I love the library:</vt:lpstr>
      <vt:lpstr>Slide 3</vt:lpstr>
      <vt:lpstr>When I leave the library I always feel:</vt:lpstr>
      <vt:lpstr>What I checkout at the library:</vt:lpstr>
      <vt:lpstr>My rating of the library (1-10): </vt:lpstr>
      <vt:lpstr>My rating of the library (1-10): </vt:lpstr>
      <vt:lpstr>Thank you for coming!</vt:lpstr>
    </vt:vector>
  </TitlesOfParts>
  <Company>Huntley Area Public Library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Love The Library!</dc:title>
  <dc:creator>Rob Aavang</dc:creator>
  <cp:lastModifiedBy>Stephanie</cp:lastModifiedBy>
  <cp:revision>42</cp:revision>
  <dcterms:created xsi:type="dcterms:W3CDTF">2009-01-16T20:41:25Z</dcterms:created>
  <dcterms:modified xsi:type="dcterms:W3CDTF">2010-12-12T01:17:58Z</dcterms:modified>
</cp:coreProperties>
</file>