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7772400" cy="10058400"/>
  <p:notesSz cx="6858000" cy="91440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385F"/>
    <a:srgbClr val="2F70BF"/>
    <a:srgbClr val="005F9B"/>
    <a:srgbClr val="A81818"/>
    <a:srgbClr val="7A59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2952" y="6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9AE1F-44EF-4AE1-9C27-8DD70C35FDFB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9D4A-AB91-45D3-8FD8-514264606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400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9AE1F-44EF-4AE1-9C27-8DD70C35FDFB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9D4A-AB91-45D3-8FD8-514264606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192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226242" y="537846"/>
            <a:ext cx="1311593" cy="1144143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1466" y="537846"/>
            <a:ext cx="3805238" cy="1144143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9AE1F-44EF-4AE1-9C27-8DD70C35FDFB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9D4A-AB91-45D3-8FD8-514264606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769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9AE1F-44EF-4AE1-9C27-8DD70C35FDFB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9D4A-AB91-45D3-8FD8-514264606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786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9AE1F-44EF-4AE1-9C27-8DD70C35FDFB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9D4A-AB91-45D3-8FD8-514264606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11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1466" y="3129281"/>
            <a:ext cx="2558415" cy="8849996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79421" y="3129281"/>
            <a:ext cx="2558415" cy="8849996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9AE1F-44EF-4AE1-9C27-8DD70C35FDFB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9D4A-AB91-45D3-8FD8-514264606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847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9AE1F-44EF-4AE1-9C27-8DD70C35FDFB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9D4A-AB91-45D3-8FD8-514264606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563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9AE1F-44EF-4AE1-9C27-8DD70C35FDFB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9D4A-AB91-45D3-8FD8-514264606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889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9AE1F-44EF-4AE1-9C27-8DD70C35FDFB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9D4A-AB91-45D3-8FD8-514264606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701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9AE1F-44EF-4AE1-9C27-8DD70C35FDFB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9D4A-AB91-45D3-8FD8-514264606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866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9AE1F-44EF-4AE1-9C27-8DD70C35FDFB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9D4A-AB91-45D3-8FD8-514264606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664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9AE1F-44EF-4AE1-9C27-8DD70C35FDFB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E9D4A-AB91-45D3-8FD8-514264606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369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3309852F-6DE0-4BDC-8041-6F1319F75DD7}"/>
              </a:ext>
            </a:extLst>
          </p:cNvPr>
          <p:cNvSpPr txBox="1"/>
          <p:nvPr/>
        </p:nvSpPr>
        <p:spPr>
          <a:xfrm>
            <a:off x="350520" y="5429071"/>
            <a:ext cx="71170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Learn how to e-file and get tips for getting the biggest refund possible from expert volunteers using United Way’s www.myfreetaxes.com.  This is available for free to those making under $66,000 per year.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1896" y="7696200"/>
            <a:ext cx="70896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Saturday, Feb. 3       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|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1:00-2:30 p.m.   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|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 Ruiz Branch, 2017 W. Pennway St.</a:t>
            </a:r>
          </a:p>
          <a:p>
            <a:pPr>
              <a:lnSpc>
                <a:spcPct val="150000"/>
              </a:lnSpc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Thursday, Feb. 8      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|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6:00-7:30 p.m.    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|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 Waldo Branch, 201 E. 75</a:t>
            </a:r>
            <a:r>
              <a:rPr lang="en-US" sz="1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St.</a:t>
            </a:r>
          </a:p>
          <a:p>
            <a:pPr>
              <a:lnSpc>
                <a:spcPct val="150000"/>
              </a:lnSpc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Saturday, Feb. 10     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|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10:00-11:30 a.m.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|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 North-East Branch, 6000 Wilson Rd.</a:t>
            </a:r>
          </a:p>
          <a:p>
            <a:pPr>
              <a:lnSpc>
                <a:spcPct val="150000"/>
              </a:lnSpc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Thursday, Feb. 15     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|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6:00-7:30 p.m.   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|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 Trails West, 11401 E. 23</a:t>
            </a:r>
            <a:r>
              <a:rPr lang="en-US" sz="1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St.</a:t>
            </a:r>
          </a:p>
          <a:p>
            <a:pPr>
              <a:lnSpc>
                <a:spcPct val="150000"/>
              </a:lnSpc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Wednesday, Feb. 21 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|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4:00-5:30 p.m.   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|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 Southeast Branch, 6242 Swope Pkwy.</a:t>
            </a:r>
          </a:p>
          <a:p>
            <a:pPr>
              <a:lnSpc>
                <a:spcPct val="150000"/>
              </a:lnSpc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Wednesday, Feb. 28 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|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4:00-5:30 p.m.   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|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 Central Library, 14 W. 10</a:t>
            </a:r>
            <a:r>
              <a:rPr lang="en-US" sz="1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St.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2841" y="7315200"/>
            <a:ext cx="4797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Choose one of the following sessions: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37B4F02-9DD0-4398-A269-3556CD62285B}"/>
              </a:ext>
            </a:extLst>
          </p:cNvPr>
          <p:cNvSpPr txBox="1"/>
          <p:nvPr/>
        </p:nvSpPr>
        <p:spPr>
          <a:xfrm>
            <a:off x="432841" y="6915090"/>
            <a:ext cx="72220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Details: kclibrary.org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|  816.701.3400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0327712-6B34-48AA-A9EE-DEE56182815D}"/>
              </a:ext>
            </a:extLst>
          </p:cNvPr>
          <p:cNvSpPr txBox="1"/>
          <p:nvPr/>
        </p:nvSpPr>
        <p:spPr>
          <a:xfrm>
            <a:off x="300446" y="4332982"/>
            <a:ext cx="72111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2938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TAXES: </a:t>
            </a:r>
          </a:p>
          <a:p>
            <a:r>
              <a:rPr lang="en-US" sz="3200" b="1" dirty="0">
                <a:solidFill>
                  <a:srgbClr val="2938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E-Filing and Refund Help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556BEDD-98EC-4377-9EC7-8941B84191F5}"/>
              </a:ext>
            </a:extLst>
          </p:cNvPr>
          <p:cNvCxnSpPr/>
          <p:nvPr/>
        </p:nvCxnSpPr>
        <p:spPr>
          <a:xfrm flipH="1" flipV="1">
            <a:off x="432841" y="6781799"/>
            <a:ext cx="7117080" cy="1"/>
          </a:xfrm>
          <a:prstGeom prst="line">
            <a:avLst/>
          </a:prstGeom>
          <a:ln w="19050">
            <a:solidFill>
              <a:srgbClr val="29385F"/>
            </a:solidFill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1026" name="Picture 2" descr="Usa, Uncle Sam, I Want You, Army, Military">
            <a:extLst>
              <a:ext uri="{FF2B5EF4-FFF2-40B4-BE49-F238E27FC236}">
                <a16:creationId xmlns:a16="http://schemas.microsoft.com/office/drawing/2014/main" id="{C873FC91-43E2-4356-9C2A-6AB931B5D7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864" y="685800"/>
            <a:ext cx="3326672" cy="4129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8070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12434</TotalTime>
  <Words>181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Kansas City Public Library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Skyler Schlageck</dc:creator>
  <cp:lastModifiedBy>Kim Gile</cp:lastModifiedBy>
  <cp:revision>40</cp:revision>
  <cp:lastPrinted>2017-02-21T23:28:00Z</cp:lastPrinted>
  <dcterms:created xsi:type="dcterms:W3CDTF">2016-06-13T17:18:56Z</dcterms:created>
  <dcterms:modified xsi:type="dcterms:W3CDTF">2018-01-05T22:32:07Z</dcterms:modified>
</cp:coreProperties>
</file>