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82" r:id="rId2"/>
    <p:sldId id="262" r:id="rId3"/>
    <p:sldId id="257" r:id="rId4"/>
    <p:sldId id="259" r:id="rId5"/>
    <p:sldId id="260" r:id="rId6"/>
    <p:sldId id="290" r:id="rId7"/>
    <p:sldId id="265" r:id="rId8"/>
    <p:sldId id="266" r:id="rId9"/>
    <p:sldId id="271" r:id="rId10"/>
    <p:sldId id="267" r:id="rId11"/>
    <p:sldId id="272" r:id="rId12"/>
    <p:sldId id="268" r:id="rId13"/>
    <p:sldId id="269" r:id="rId14"/>
    <p:sldId id="270" r:id="rId15"/>
    <p:sldId id="273" r:id="rId16"/>
    <p:sldId id="275" r:id="rId17"/>
    <p:sldId id="276" r:id="rId18"/>
    <p:sldId id="274" r:id="rId19"/>
    <p:sldId id="278" r:id="rId20"/>
    <p:sldId id="289" r:id="rId21"/>
    <p:sldId id="279" r:id="rId22"/>
    <p:sldId id="293" r:id="rId23"/>
    <p:sldId id="280" r:id="rId24"/>
    <p:sldId id="281" r:id="rId25"/>
    <p:sldId id="264" r:id="rId26"/>
    <p:sldId id="291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AA2A-CD17-42F5-9C36-CB32CA3F1D1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848E1-BE32-4921-8704-3F73FFF3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4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E6759-C0F5-41A8-8855-FCD9EB8690C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1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7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3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0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5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9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8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9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0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17929-8D4C-41E9-9696-0C218205A0F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57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5400" y="914400"/>
            <a:ext cx="3962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“The America </a:t>
            </a:r>
          </a:p>
          <a:p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I love still </a:t>
            </a:r>
          </a:p>
          <a:p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exists at the </a:t>
            </a:r>
          </a:p>
          <a:p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front desks </a:t>
            </a:r>
          </a:p>
          <a:p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of our public </a:t>
            </a:r>
          </a:p>
          <a:p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libraries.”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</a:p>
          <a:p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Kurt Vonnegut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27650" y="860277"/>
            <a:ext cx="6780628" cy="50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723"/>
            <a:ext cx="8480282" cy="6846277"/>
          </a:xfrm>
        </p:spPr>
      </p:pic>
    </p:spTree>
    <p:extLst>
      <p:ext uri="{BB962C8B-B14F-4D97-AF65-F5344CB8AC3E}">
        <p14:creationId xmlns:p14="http://schemas.microsoft.com/office/powerpoint/2010/main" val="31905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7750" y="871318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50" y="0"/>
            <a:ext cx="5124450" cy="6832601"/>
          </a:xfrm>
        </p:spPr>
      </p:pic>
    </p:spTree>
    <p:extLst>
      <p:ext uri="{BB962C8B-B14F-4D97-AF65-F5344CB8AC3E}">
        <p14:creationId xmlns:p14="http://schemas.microsoft.com/office/powerpoint/2010/main" val="31905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7764" y="-758163"/>
            <a:ext cx="6377781" cy="8503708"/>
          </a:xfrm>
        </p:spPr>
      </p:pic>
    </p:spTree>
    <p:extLst>
      <p:ext uri="{BB962C8B-B14F-4D97-AF65-F5344CB8AC3E}">
        <p14:creationId xmlns:p14="http://schemas.microsoft.com/office/powerpoint/2010/main" val="31905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76349" y="857250"/>
            <a:ext cx="6858000" cy="5143500"/>
          </a:xfrm>
        </p:spPr>
      </p:pic>
    </p:spTree>
    <p:extLst>
      <p:ext uri="{BB962C8B-B14F-4D97-AF65-F5344CB8AC3E}">
        <p14:creationId xmlns:p14="http://schemas.microsoft.com/office/powerpoint/2010/main" val="9311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Yes, but …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19200" y="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82815" y="867507"/>
            <a:ext cx="6846277" cy="513470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2362200" y="609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Customer</a:t>
            </a:r>
          </a:p>
          <a:p>
            <a:r>
              <a:rPr lang="en-US" dirty="0" smtClean="0"/>
              <a:t>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455" y="990600"/>
            <a:ext cx="3840480" cy="37246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Creating a ‘Culture of Yes’ at Your Library and In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 Community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113" y="4038600"/>
            <a:ext cx="4191000" cy="1639824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Kieran Hixon &amp; Sharon Morris Colorado State Library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59048" y="1144847"/>
            <a:ext cx="6108008" cy="458031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21299999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608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5257800"/>
            <a:ext cx="2133600" cy="1066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Responsive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1752600" y="3962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Predictive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581400" y="2743200"/>
            <a:ext cx="21336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Encouraging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462954" y="1524000"/>
            <a:ext cx="2133600" cy="1066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Engaging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6858000" y="228600"/>
            <a:ext cx="2133600" cy="1066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Empowering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193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morris_s\Local Settings\Temporary Internet Files\Content.IE5\0GBB8H40\MP90028506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760"/>
            <a:ext cx="4572000" cy="687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63" y="2235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Annotation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01763"/>
            <a:ext cx="8229600" cy="4724400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  <a:defRPr/>
            </a:pPr>
            <a:r>
              <a:rPr lang="en-US" sz="2400" kern="0" dirty="0">
                <a:latin typeface="Calibri" panose="020F0502020204030204" pitchFamily="34" charset="0"/>
              </a:rPr>
              <a:t>The tool buttons </a:t>
            </a:r>
            <a:r>
              <a:rPr lang="en-US" sz="2400" kern="0" dirty="0" smtClean="0">
                <a:latin typeface="Calibri" panose="020F0502020204030204" pitchFamily="34" charset="0"/>
              </a:rPr>
              <a:t>will open </a:t>
            </a:r>
            <a:r>
              <a:rPr lang="en-US" sz="2400" kern="0" dirty="0">
                <a:latin typeface="Calibri" panose="020F0502020204030204" pitchFamily="34" charset="0"/>
              </a:rPr>
              <a:t>in a row on the left side of your </a:t>
            </a:r>
            <a:r>
              <a:rPr lang="en-US" sz="2400" kern="0" dirty="0" smtClean="0">
                <a:latin typeface="Calibri" panose="020F0502020204030204" pitchFamily="34" charset="0"/>
              </a:rPr>
              <a:t>screen, once you </a:t>
            </a:r>
            <a:r>
              <a:rPr lang="en-US" sz="24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click on the marker</a:t>
            </a:r>
            <a:r>
              <a:rPr lang="en-US" sz="2400" kern="0" dirty="0" smtClean="0">
                <a:latin typeface="Calibri" panose="020F0502020204030204" pitchFamily="34" charset="0"/>
              </a:rPr>
              <a:t>, at the top left corner of the screen.</a:t>
            </a:r>
          </a:p>
          <a:p>
            <a:pPr marL="0" indent="0" eaLnBrk="0" hangingPunct="0">
              <a:buNone/>
              <a:defRPr/>
            </a:pP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96343" y="2786231"/>
            <a:ext cx="572546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6" rIns="91331" bIns="45666" numCol="1" anchor="t" anchorCtr="0" compatLnSpc="1">
            <a:prstTxWarp prst="textNoShape">
              <a:avLst/>
            </a:prstTxWarp>
          </a:bodyPr>
          <a:lstStyle/>
          <a:p>
            <a:pPr marL="233363" indent="-233363"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prstClr val="white"/>
                </a:solidFill>
                <a:sym typeface="Arial"/>
              </a:rPr>
              <a:t>Check mark</a:t>
            </a:r>
          </a:p>
          <a:p>
            <a:pPr marL="233363" indent="-233363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200" kern="0" dirty="0" smtClean="0">
                <a:solidFill>
                  <a:prstClr val="white"/>
                </a:solidFill>
              </a:rPr>
              <a:t>Click on square</a:t>
            </a:r>
            <a:r>
              <a:rPr lang="en-US" sz="3200" kern="0" dirty="0">
                <a:solidFill>
                  <a:prstClr val="white"/>
                </a:solidFill>
              </a:rPr>
              <a:t>, half-way </a:t>
            </a:r>
            <a:r>
              <a:rPr lang="en-US" sz="3200" kern="0" dirty="0" smtClean="0">
                <a:solidFill>
                  <a:prstClr val="white"/>
                </a:solidFill>
              </a:rPr>
              <a:t>down. </a:t>
            </a:r>
            <a:endParaRPr lang="en-US" sz="3200" kern="0" dirty="0">
              <a:solidFill>
                <a:prstClr val="white"/>
              </a:solidFill>
            </a:endParaRPr>
          </a:p>
          <a:p>
            <a:pPr marL="233363" indent="-233363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200" kern="0" dirty="0" smtClean="0">
                <a:solidFill>
                  <a:prstClr val="white"/>
                </a:solidFill>
                <a:sym typeface="Arial"/>
              </a:rPr>
              <a:t>Use </a:t>
            </a:r>
            <a:r>
              <a:rPr lang="en-US" sz="3200" kern="0" dirty="0">
                <a:solidFill>
                  <a:prstClr val="white"/>
                </a:solidFill>
                <a:sym typeface="Arial"/>
              </a:rPr>
              <a:t>the drop-down menu and choose the check mark</a:t>
            </a:r>
            <a:r>
              <a:rPr lang="en-US" sz="3200" kern="0" dirty="0" smtClean="0">
                <a:solidFill>
                  <a:prstClr val="white"/>
                </a:solidFill>
                <a:sym typeface="Arial"/>
              </a:rPr>
              <a:t>.</a:t>
            </a:r>
          </a:p>
          <a:p>
            <a:pPr marL="233363" indent="-233363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200" kern="0" dirty="0" smtClean="0">
                <a:solidFill>
                  <a:prstClr val="white"/>
                </a:solidFill>
                <a:sym typeface="Arial"/>
              </a:rPr>
              <a:t>Click on slide to indicate choice.</a:t>
            </a:r>
            <a:r>
              <a:rPr lang="en-US" sz="3200" kern="0" dirty="0">
                <a:solidFill>
                  <a:prstClr val="white"/>
                </a:solidFill>
                <a:sym typeface="Arial"/>
              </a:rPr>
              <a:t/>
            </a:r>
            <a:br>
              <a:rPr lang="en-US" sz="3200" kern="0" dirty="0">
                <a:solidFill>
                  <a:prstClr val="white"/>
                </a:solidFill>
                <a:sym typeface="Arial"/>
              </a:rPr>
            </a:br>
            <a:endParaRPr lang="en-US" sz="3200" kern="0" dirty="0">
              <a:solidFill>
                <a:prstClr val="white"/>
              </a:solidFill>
              <a:sym typeface="Arial"/>
            </a:endParaRPr>
          </a:p>
          <a:p>
            <a:pPr marL="233363" indent="-233363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3200" kern="0" dirty="0">
              <a:solidFill>
                <a:prstClr val="white"/>
              </a:solidFill>
              <a:sym typeface="Arial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prstClr val="white"/>
                </a:solidFill>
                <a:sym typeface="Arial"/>
              </a:rPr>
              <a:t/>
            </a:r>
            <a:br>
              <a:rPr lang="en-US" sz="3200" kern="0" dirty="0">
                <a:solidFill>
                  <a:prstClr val="white"/>
                </a:solidFill>
                <a:sym typeface="Arial"/>
              </a:rPr>
            </a:br>
            <a:endParaRPr lang="en-US" sz="3200" kern="0" dirty="0">
              <a:solidFill>
                <a:prstClr val="white"/>
              </a:solidFill>
              <a:sym typeface="Arial"/>
            </a:endParaRPr>
          </a:p>
          <a:p>
            <a:pPr marL="342502" indent="-342502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3200" kern="0" dirty="0">
              <a:solidFill>
                <a:prstClr val="white"/>
              </a:solidFill>
              <a:sym typeface="Arial"/>
            </a:endParaRPr>
          </a:p>
          <a:p>
            <a:pPr marL="342502" indent="-342502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3200" kern="0" dirty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786231"/>
            <a:ext cx="1545963" cy="326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360544" y="2615241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54483" y="4675517"/>
            <a:ext cx="931653" cy="464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2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472487" cy="567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2308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Think &amp; Share – Three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Discover at least </a:t>
            </a:r>
            <a:r>
              <a:rPr lang="en-US" sz="3200" b="1" dirty="0" smtClean="0"/>
              <a:t>three ways </a:t>
            </a:r>
            <a:r>
              <a:rPr lang="en-US" sz="3200" dirty="0" smtClean="0"/>
              <a:t>to go from good enough to </a:t>
            </a:r>
            <a:r>
              <a:rPr lang="en-US" sz="3200" b="1" dirty="0" smtClean="0"/>
              <a:t>unexpectedly amazing</a:t>
            </a:r>
          </a:p>
          <a:p>
            <a:r>
              <a:rPr lang="en-US" sz="3200" dirty="0" smtClean="0"/>
              <a:t>Look at the </a:t>
            </a:r>
            <a:r>
              <a:rPr lang="en-US" sz="3200" b="1" dirty="0" smtClean="0"/>
              <a:t>value of “Yes, and…” </a:t>
            </a:r>
            <a:r>
              <a:rPr lang="en-US" sz="3200" dirty="0" smtClean="0"/>
              <a:t>as it applies to </a:t>
            </a:r>
            <a:r>
              <a:rPr lang="en-US" sz="3200" b="1" dirty="0" smtClean="0"/>
              <a:t>displays,</a:t>
            </a:r>
            <a:r>
              <a:rPr lang="en-US" sz="3200" dirty="0" smtClean="0"/>
              <a:t> </a:t>
            </a:r>
            <a:r>
              <a:rPr lang="en-US" sz="3200" b="1" dirty="0" smtClean="0"/>
              <a:t>policies &amp; services </a:t>
            </a:r>
            <a:r>
              <a:rPr lang="en-US" sz="3200" dirty="0" smtClean="0"/>
              <a:t>at your library</a:t>
            </a:r>
          </a:p>
          <a:p>
            <a:r>
              <a:rPr lang="en-US" sz="3200" b="1" dirty="0" smtClean="0"/>
              <a:t>Share and learn </a:t>
            </a:r>
            <a:r>
              <a:rPr lang="en-US" sz="3200" dirty="0" smtClean="0"/>
              <a:t>techniques for </a:t>
            </a:r>
            <a:r>
              <a:rPr lang="en-US" sz="3200" b="1" dirty="0" smtClean="0"/>
              <a:t>shifting your library culture</a:t>
            </a:r>
            <a:r>
              <a:rPr lang="en-US" sz="3200" dirty="0" smtClean="0"/>
              <a:t> to invigorate the relationships between your staff and your community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54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9144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“Always say ‘yes’ </a:t>
            </a:r>
          </a:p>
          <a:p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to the present moment...</a:t>
            </a:r>
          </a:p>
          <a:p>
            <a:endParaRPr lang="en-US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“Say ‘yes’ to life and see how life     </a:t>
            </a:r>
          </a:p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starts suddenly to work for you </a:t>
            </a:r>
          </a:p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rather than against you.”</a:t>
            </a:r>
          </a:p>
          <a:p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Eckhart Tolle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58"/>
          <a:stretch/>
        </p:blipFill>
        <p:spPr>
          <a:xfrm>
            <a:off x="1905000" y="-15164"/>
            <a:ext cx="5334000" cy="68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7585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96" y="1295400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Kieran Hixon</a:t>
            </a:r>
          </a:p>
          <a:p>
            <a:r>
              <a:rPr lang="en-US" dirty="0" smtClean="0"/>
              <a:t>kieran@coloradovirtuallibrary.org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03217" y="2654185"/>
            <a:ext cx="4436665" cy="33274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219200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Sharon Morris</a:t>
            </a:r>
          </a:p>
          <a:p>
            <a:r>
              <a:rPr lang="en-US" dirty="0" smtClean="0"/>
              <a:t>Morris_s@cde.state.co.us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69334" y="2683933"/>
            <a:ext cx="4402667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2"/>
            <a:ext cx="9144000" cy="68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80833"/>
            <a:ext cx="4572000" cy="61020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66800"/>
            <a:ext cx="3581400" cy="4449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Observed at a library…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150" y="1981200"/>
            <a:ext cx="8887843" cy="161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4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Impressions?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Library First Impressions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371600"/>
            <a:ext cx="3962400" cy="5283201"/>
          </a:xfrm>
        </p:spPr>
      </p:pic>
    </p:spTree>
    <p:extLst>
      <p:ext uri="{BB962C8B-B14F-4D97-AF65-F5344CB8AC3E}">
        <p14:creationId xmlns:p14="http://schemas.microsoft.com/office/powerpoint/2010/main" val="39104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Library – Yes, but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914400"/>
            <a:ext cx="7924800" cy="5943600"/>
          </a:xfrm>
        </p:spPr>
      </p:pic>
    </p:spTree>
    <p:extLst>
      <p:ext uri="{BB962C8B-B14F-4D97-AF65-F5344CB8AC3E}">
        <p14:creationId xmlns:p14="http://schemas.microsoft.com/office/powerpoint/2010/main" val="31905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97339" y="897575"/>
            <a:ext cx="6880490" cy="5160368"/>
          </a:xfrm>
        </p:spPr>
      </p:pic>
    </p:spTree>
    <p:extLst>
      <p:ext uri="{BB962C8B-B14F-4D97-AF65-F5344CB8AC3E}">
        <p14:creationId xmlns:p14="http://schemas.microsoft.com/office/powerpoint/2010/main" val="26205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241</Words>
  <Application>Microsoft Office PowerPoint</Application>
  <PresentationFormat>On-screen Show (4:3)</PresentationFormat>
  <Paragraphs>52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Verdana</vt:lpstr>
      <vt:lpstr>Wingdings</vt:lpstr>
      <vt:lpstr>Office Theme</vt:lpstr>
      <vt:lpstr>PowerPoint Presentation</vt:lpstr>
      <vt:lpstr>Creating a ‘Culture of Yes’ at Your Library and In Your Community</vt:lpstr>
      <vt:lpstr>PowerPoint Presentation</vt:lpstr>
      <vt:lpstr>PowerPoint Presentation</vt:lpstr>
      <vt:lpstr>PowerPoint Presentation</vt:lpstr>
      <vt:lpstr>First Impressions?</vt:lpstr>
      <vt:lpstr>Library First Impressions</vt:lpstr>
      <vt:lpstr>Library – Yes, but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Collections</vt:lpstr>
      <vt:lpstr>Yes, but 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Annotation Tools</vt:lpstr>
      <vt:lpstr>PowerPoint Presentation</vt:lpstr>
      <vt:lpstr>Summary &amp; Outcomes</vt:lpstr>
      <vt:lpstr>PowerPoint Presentation</vt:lpstr>
      <vt:lpstr>PowerPoint Presentation</vt:lpstr>
      <vt:lpstr>Thank you!</vt:lpstr>
    </vt:vector>
  </TitlesOfParts>
  <Company>CDE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Morris, Sharon</dc:creator>
  <cp:lastModifiedBy>Peterson,Jennifer</cp:lastModifiedBy>
  <cp:revision>26</cp:revision>
  <dcterms:created xsi:type="dcterms:W3CDTF">2015-10-01T02:55:23Z</dcterms:created>
  <dcterms:modified xsi:type="dcterms:W3CDTF">2015-11-18T19:28:32Z</dcterms:modified>
</cp:coreProperties>
</file>