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theme/theme5.xml" ContentType="application/vnd.openxmlformats-officedocument.them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8.xml" ContentType="application/vnd.openxmlformats-officedocument.presentationml.slideMaster+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theme/theme6.xml" ContentType="application/vnd.openxmlformats-officedocument.theme+xml"/>
  <Override PartName="/ppt/theme/theme7.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theme/theme4.xml" ContentType="application/vnd.openxmlformats-officedocument.them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2" r:id="rId1"/>
    <p:sldMasterId id="2147484224" r:id="rId2"/>
    <p:sldMasterId id="2147484226" r:id="rId3"/>
    <p:sldMasterId id="2147484231" r:id="rId4"/>
    <p:sldMasterId id="2147484233" r:id="rId5"/>
    <p:sldMasterId id="2147484257" r:id="rId6"/>
    <p:sldMasterId id="2147484259" r:id="rId7"/>
    <p:sldMasterId id="2147484262" r:id="rId8"/>
  </p:sldMasterIdLst>
  <p:notesMasterIdLst>
    <p:notesMasterId r:id="rId19"/>
  </p:notesMasterIdLst>
  <p:handoutMasterIdLst>
    <p:handoutMasterId r:id="rId20"/>
  </p:handoutMasterIdLst>
  <p:sldIdLst>
    <p:sldId id="433" r:id="rId9"/>
    <p:sldId id="513" r:id="rId10"/>
    <p:sldId id="499" r:id="rId11"/>
    <p:sldId id="501" r:id="rId12"/>
    <p:sldId id="504" r:id="rId13"/>
    <p:sldId id="505" r:id="rId14"/>
    <p:sldId id="506" r:id="rId15"/>
    <p:sldId id="502" r:id="rId16"/>
    <p:sldId id="503" r:id="rId17"/>
    <p:sldId id="500" r:id="rId18"/>
  </p:sldIdLst>
  <p:sldSz cx="9144000" cy="6858000" type="screen4x3"/>
  <p:notesSz cx="7010400" cy="9296400"/>
  <p:custDataLst>
    <p:tags r:id="rId21"/>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80145" autoAdjust="0"/>
  </p:normalViewPr>
  <p:slideViewPr>
    <p:cSldViewPr>
      <p:cViewPr varScale="1">
        <p:scale>
          <a:sx n="60" d="100"/>
          <a:sy n="60" d="100"/>
        </p:scale>
        <p:origin x="-10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68" d="100"/>
          <a:sy n="68" d="100"/>
        </p:scale>
        <p:origin x="-2778"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tags" Target="tags/tag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3038319"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defRPr sz="1300">
                <a:latin typeface="Times New Roman" pitchFamily="18" charset="0"/>
              </a:defRPr>
            </a:lvl1pPr>
          </a:lstStyle>
          <a:p>
            <a:pPr>
              <a:defRPr/>
            </a:pPr>
            <a:endParaRPr lang="en-US"/>
          </a:p>
        </p:txBody>
      </p:sp>
      <p:sp>
        <p:nvSpPr>
          <p:cNvPr id="153603" name="Rectangle 3"/>
          <p:cNvSpPr>
            <a:spLocks noGrp="1" noChangeArrowheads="1"/>
          </p:cNvSpPr>
          <p:nvPr>
            <p:ph type="dt" sz="quarter" idx="1"/>
          </p:nvPr>
        </p:nvSpPr>
        <p:spPr bwMode="auto">
          <a:xfrm>
            <a:off x="3970885" y="0"/>
            <a:ext cx="3038319"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a:defRPr sz="1300">
                <a:latin typeface="Times New Roman" pitchFamily="18" charset="0"/>
              </a:defRPr>
            </a:lvl1pPr>
          </a:lstStyle>
          <a:p>
            <a:pPr>
              <a:defRPr/>
            </a:pPr>
            <a:endParaRPr lang="en-US"/>
          </a:p>
        </p:txBody>
      </p:sp>
      <p:sp>
        <p:nvSpPr>
          <p:cNvPr id="153604" name="Rectangle 4"/>
          <p:cNvSpPr>
            <a:spLocks noGrp="1" noChangeArrowheads="1"/>
          </p:cNvSpPr>
          <p:nvPr>
            <p:ph type="ftr" sz="quarter" idx="2"/>
          </p:nvPr>
        </p:nvSpPr>
        <p:spPr bwMode="auto">
          <a:xfrm>
            <a:off x="0" y="8829429"/>
            <a:ext cx="3038319"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defRPr sz="1300">
                <a:latin typeface="Times New Roman" pitchFamily="18" charset="0"/>
              </a:defRPr>
            </a:lvl1pPr>
          </a:lstStyle>
          <a:p>
            <a:pPr>
              <a:defRPr/>
            </a:pPr>
            <a:endParaRPr lang="en-US"/>
          </a:p>
        </p:txBody>
      </p:sp>
      <p:sp>
        <p:nvSpPr>
          <p:cNvPr id="153605" name="Rectangle 5"/>
          <p:cNvSpPr>
            <a:spLocks noGrp="1" noChangeArrowheads="1"/>
          </p:cNvSpPr>
          <p:nvPr>
            <p:ph type="sldNum" sz="quarter" idx="3"/>
          </p:nvPr>
        </p:nvSpPr>
        <p:spPr bwMode="auto">
          <a:xfrm>
            <a:off x="3970885" y="8829429"/>
            <a:ext cx="3038319"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a:defRPr sz="1300">
                <a:latin typeface="Times New Roman" pitchFamily="18" charset="0"/>
              </a:defRPr>
            </a:lvl1pPr>
          </a:lstStyle>
          <a:p>
            <a:pPr>
              <a:defRPr/>
            </a:pPr>
            <a:fld id="{A9F5D500-BB74-4144-BB2D-84C88130FDD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8319"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defRPr sz="130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972082" y="0"/>
            <a:ext cx="3038319"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a:defRPr sz="1300">
                <a:latin typeface="Times New Roman" pitchFamily="18"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934960" y="4415790"/>
            <a:ext cx="5140481" cy="418338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831580"/>
            <a:ext cx="3038319"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defRPr sz="1300">
                <a:latin typeface="Times New Roman" pitchFamily="18" charset="0"/>
              </a:defRPr>
            </a:lvl1pPr>
          </a:lstStyle>
          <a:p>
            <a:pPr>
              <a:defRPr/>
            </a:pPr>
            <a:endParaRPr lang="en-US"/>
          </a:p>
        </p:txBody>
      </p:sp>
      <p:sp>
        <p:nvSpPr>
          <p:cNvPr id="29703" name="Rectangle 7"/>
          <p:cNvSpPr>
            <a:spLocks noGrp="1" noChangeArrowheads="1"/>
          </p:cNvSpPr>
          <p:nvPr>
            <p:ph type="sldNum" sz="quarter" idx="5"/>
          </p:nvPr>
        </p:nvSpPr>
        <p:spPr bwMode="auto">
          <a:xfrm>
            <a:off x="3972082" y="8831580"/>
            <a:ext cx="3038319"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a:defRPr sz="1300">
                <a:latin typeface="Times New Roman" pitchFamily="18" charset="0"/>
              </a:defRPr>
            </a:lvl1pPr>
          </a:lstStyle>
          <a:p>
            <a:pPr>
              <a:defRPr/>
            </a:pPr>
            <a:fld id="{3FB563D3-CD0B-4D61-8FE8-714C1F8BE76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Rectangle 2"/>
          <p:cNvSpPr>
            <a:spLocks noGrp="1" noRot="1" noChangeAspect="1" noChangeArrowheads="1" noTextEdit="1"/>
          </p:cNvSpPr>
          <p:nvPr>
            <p:ph type="sldImg"/>
          </p:nvPr>
        </p:nvSpPr>
        <p:spPr>
          <a:ln/>
        </p:spPr>
      </p:sp>
      <p:sp>
        <p:nvSpPr>
          <p:cNvPr id="237570" name="Rectangle 3"/>
          <p:cNvSpPr>
            <a:spLocks noGrp="1" noChangeArrowheads="1"/>
          </p:cNvSpPr>
          <p:nvPr>
            <p:ph type="body" idx="1"/>
          </p:nvPr>
        </p:nvSpPr>
        <p:spPr>
          <a:noFill/>
          <a:ln/>
        </p:spPr>
        <p:txBody>
          <a:bodyPr/>
          <a:lstStyle/>
          <a:p>
            <a:r>
              <a:rPr lang="en-US" dirty="0" smtClean="0"/>
              <a:t>And then the formal session begins.</a:t>
            </a:r>
          </a:p>
          <a:p>
            <a:r>
              <a:rPr lang="en-US" i="1" dirty="0" smtClean="0"/>
              <a:t>Best practice</a:t>
            </a:r>
            <a:r>
              <a:rPr lang="en-US" dirty="0" smtClean="0"/>
              <a:t>: keep introductions and bio’s very short! Feedback</a:t>
            </a:r>
            <a:r>
              <a:rPr lang="en-US" baseline="0" dirty="0" smtClean="0"/>
              <a:t> from our participants tells us that they don’t want to waste time listening to a string of credentials.</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WebJunction begins cycling through the orientation slides 20 minutes before the formal program begins. Since participants are joining at any time prior to the official start time, the information in the slides is repeated, usually about 3 times.</a:t>
            </a:r>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r>
              <a:rPr lang="en-US" i="1" dirty="0" smtClean="0"/>
              <a:t>callouts on the slides are for</a:t>
            </a:r>
            <a:r>
              <a:rPr lang="en-US" i="1" baseline="0" dirty="0" smtClean="0"/>
              <a:t> instructional purposes here. They are not included in the actual orientation slides shown to participants.</a:t>
            </a:r>
          </a:p>
          <a:p>
            <a:r>
              <a:rPr lang="en-US" baseline="0" dirty="0" smtClean="0"/>
              <a:t>If you have participants joining from multiple time zones, be clear about the start time here. </a:t>
            </a:r>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solidFill>
                  <a:srgbClr val="000000"/>
                </a:solidFill>
              </a:rPr>
              <a:pPr>
                <a:defRPr/>
              </a:pPr>
              <a:t>3</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970734" y="8830662"/>
            <a:ext cx="3038145" cy="464205"/>
          </a:xfrm>
          <a:prstGeom prst="rect">
            <a:avLst/>
          </a:prstGeom>
          <a:noFill/>
          <a:ln w="9525">
            <a:noFill/>
            <a:miter lim="800000"/>
            <a:headEnd/>
            <a:tailEnd/>
          </a:ln>
        </p:spPr>
        <p:txBody>
          <a:bodyPr lIns="97536" tIns="48769" rIns="97536" bIns="48769" anchor="b"/>
          <a:lstStyle/>
          <a:p>
            <a:pPr algn="r" defTabSz="975605"/>
            <a:fld id="{2B44A4E8-E2B2-4788-8B71-2B5D0030234D}" type="slidenum">
              <a:rPr lang="en-US" sz="1300">
                <a:solidFill>
                  <a:srgbClr val="000000"/>
                </a:solidFill>
                <a:latin typeface="Arial" charset="0"/>
                <a:cs typeface="Arial" charset="0"/>
              </a:rPr>
              <a:pPr algn="r" defTabSz="975605"/>
              <a:t>4</a:t>
            </a:fld>
            <a:endParaRPr lang="en-US" sz="1300" dirty="0">
              <a:solidFill>
                <a:srgbClr val="000000"/>
              </a:solidFill>
              <a:latin typeface="Arial" charset="0"/>
              <a:cs typeface="Arial" charset="0"/>
            </a:endParaRPr>
          </a:p>
        </p:txBody>
      </p:sp>
      <p:sp>
        <p:nvSpPr>
          <p:cNvPr id="19459" name="Rectangle 2"/>
          <p:cNvSpPr>
            <a:spLocks noGrp="1" noRot="1" noChangeAspect="1" noChangeArrowheads="1" noTextEdit="1"/>
          </p:cNvSpPr>
          <p:nvPr>
            <p:ph type="sldImg"/>
          </p:nvPr>
        </p:nvSpPr>
        <p:spPr>
          <a:xfrm>
            <a:off x="1182688" y="696913"/>
            <a:ext cx="4648200" cy="3487737"/>
          </a:xfrm>
          <a:ln/>
        </p:spPr>
      </p:sp>
      <p:sp>
        <p:nvSpPr>
          <p:cNvPr id="19460" name="Rectangle 3"/>
          <p:cNvSpPr>
            <a:spLocks noGrp="1" noChangeArrowheads="1"/>
          </p:cNvSpPr>
          <p:nvPr>
            <p:ph type="body" idx="1"/>
          </p:nvPr>
        </p:nvSpPr>
        <p:spPr>
          <a:xfrm>
            <a:off x="701348" y="4414565"/>
            <a:ext cx="5607711" cy="4185532"/>
          </a:xfrm>
          <a:noFill/>
          <a:ln/>
        </p:spPr>
        <p:txBody>
          <a:bodyPr lIns="97536" tIns="48769" rIns="97536" bIns="48769"/>
          <a:lstStyle/>
          <a:p>
            <a:pPr eaLnBrk="1" hangingPunct="1">
              <a:buFontTx/>
              <a:buNone/>
            </a:pPr>
            <a:r>
              <a:rPr lang="en-US" dirty="0" smtClean="0"/>
              <a:t>Audio issues </a:t>
            </a:r>
            <a:r>
              <a:rPr lang="en-US" baseline="0" dirty="0" smtClean="0"/>
              <a:t>are the most common </a:t>
            </a:r>
            <a:r>
              <a:rPr lang="en-US" dirty="0" smtClean="0"/>
              <a:t>problems</a:t>
            </a:r>
            <a:r>
              <a:rPr lang="en-US" baseline="0" dirty="0" smtClean="0"/>
              <a:t> that participants experience. Often, the fix is simple and under the control of the participants. Cover the basic and simple tips here.</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Due to the large attendance at WebJunction webinars, we ask that participants use the Q&amp;A panel in the interface, and leave the Chat panel open for discussion related to the topic.</a:t>
            </a:r>
          </a:p>
          <a:p>
            <a:r>
              <a:rPr lang="en-US" i="1" dirty="0" smtClean="0"/>
              <a:t>Best practice</a:t>
            </a:r>
            <a:r>
              <a:rPr lang="en-US" dirty="0" smtClean="0"/>
              <a:t>: we have a dedicated technical support person who monitors the Q&amp;A panel and responds to individuals with support</a:t>
            </a:r>
            <a:r>
              <a:rPr lang="en-US" baseline="0" dirty="0" smtClean="0"/>
              <a:t> questions. This minimizes disruption of the presentation/training.</a:t>
            </a:r>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solidFill>
                  <a:srgbClr val="000000"/>
                </a:solidFill>
              </a:rPr>
              <a:pPr>
                <a:defRPr/>
              </a:pPr>
              <a:t>5</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ask participants </a:t>
            </a:r>
            <a:r>
              <a:rPr lang="en-US" i="1" dirty="0" smtClean="0"/>
              <a:t>not</a:t>
            </a:r>
            <a:r>
              <a:rPr lang="en-US" baseline="0" dirty="0" smtClean="0"/>
              <a:t> to post tech support questions in chat.</a:t>
            </a:r>
          </a:p>
          <a:p>
            <a:r>
              <a:rPr lang="en-US" baseline="0" dirty="0" smtClean="0"/>
              <a:t>We also use a Twitter </a:t>
            </a:r>
            <a:r>
              <a:rPr lang="en-US" baseline="0" dirty="0" err="1" smtClean="0"/>
              <a:t>hashtag</a:t>
            </a:r>
            <a:r>
              <a:rPr lang="en-US" baseline="0" dirty="0" smtClean="0"/>
              <a:t> for our webinars; many participants like to live tweet and/or follow tweets relating to the webinar.</a:t>
            </a:r>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solidFill>
                  <a:srgbClr val="000000"/>
                </a:solidFill>
              </a:rPr>
              <a:pPr>
                <a:defRPr/>
              </a:pPr>
              <a:t>6</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Webex</a:t>
            </a:r>
            <a:r>
              <a:rPr lang="en-US" dirty="0" smtClean="0"/>
              <a:t> interface can be customized. Some participants complain that chat is too distracting.</a:t>
            </a:r>
            <a:r>
              <a:rPr lang="en-US" baseline="0" dirty="0" smtClean="0"/>
              <a:t> They have the option of closing the chat panel.</a:t>
            </a:r>
            <a:endParaRPr lang="en-US" dirty="0"/>
          </a:p>
        </p:txBody>
      </p:sp>
      <p:sp>
        <p:nvSpPr>
          <p:cNvPr id="4" name="Slide Number Placeholder 3"/>
          <p:cNvSpPr>
            <a:spLocks noGrp="1"/>
          </p:cNvSpPr>
          <p:nvPr>
            <p:ph type="sldNum" sz="quarter" idx="10"/>
          </p:nvPr>
        </p:nvSpPr>
        <p:spPr/>
        <p:txBody>
          <a:bodyPr/>
          <a:lstStyle/>
          <a:p>
            <a:pPr>
              <a:defRPr/>
            </a:pPr>
            <a:fld id="{3FB563D3-CD0B-4D61-8FE8-714C1F8BE768}" type="slidenum">
              <a:rPr lang="en-US" smtClean="0">
                <a:solidFill>
                  <a:srgbClr val="000000"/>
                </a:solidFill>
              </a:rPr>
              <a:pPr>
                <a:defRPr/>
              </a:pPr>
              <a:t>7</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0735" y="8830661"/>
            <a:ext cx="3038145" cy="464205"/>
          </a:xfrm>
          <a:prstGeom prst="rect">
            <a:avLst/>
          </a:prstGeom>
          <a:noFill/>
          <a:ln w="9525">
            <a:noFill/>
            <a:miter lim="800000"/>
            <a:headEnd/>
            <a:tailEnd/>
          </a:ln>
        </p:spPr>
        <p:txBody>
          <a:bodyPr lIns="97545" tIns="48772" rIns="97545" bIns="48772" anchor="b"/>
          <a:lstStyle/>
          <a:p>
            <a:pPr algn="r" defTabSz="975692"/>
            <a:fld id="{8BD403EE-CD45-46BE-B650-A2BA09297E53}" type="slidenum">
              <a:rPr lang="en-US" sz="1300">
                <a:solidFill>
                  <a:srgbClr val="000000"/>
                </a:solidFill>
                <a:latin typeface="Arial" charset="0"/>
                <a:cs typeface="Arial" charset="0"/>
              </a:rPr>
              <a:pPr algn="r" defTabSz="975692"/>
              <a:t>8</a:t>
            </a:fld>
            <a:endParaRPr lang="en-US" sz="1300" dirty="0">
              <a:solidFill>
                <a:srgbClr val="000000"/>
              </a:solidFill>
              <a:latin typeface="Arial" charset="0"/>
              <a:cs typeface="Arial" charset="0"/>
            </a:endParaRPr>
          </a:p>
        </p:txBody>
      </p:sp>
      <p:sp>
        <p:nvSpPr>
          <p:cNvPr id="20483" name="Rectangle 2"/>
          <p:cNvSpPr>
            <a:spLocks noGrp="1" noRot="1" noChangeAspect="1" noChangeArrowheads="1" noTextEdit="1"/>
          </p:cNvSpPr>
          <p:nvPr>
            <p:ph type="sldImg"/>
          </p:nvPr>
        </p:nvSpPr>
        <p:spPr>
          <a:xfrm>
            <a:off x="1184275" y="698500"/>
            <a:ext cx="4646613" cy="3486150"/>
          </a:xfrm>
          <a:ln/>
        </p:spPr>
      </p:sp>
      <p:sp>
        <p:nvSpPr>
          <p:cNvPr id="20484" name="Rectangle 3"/>
          <p:cNvSpPr>
            <a:spLocks noGrp="1" noChangeArrowheads="1"/>
          </p:cNvSpPr>
          <p:nvPr>
            <p:ph type="body" idx="1"/>
          </p:nvPr>
        </p:nvSpPr>
        <p:spPr>
          <a:xfrm>
            <a:off x="701348" y="4414563"/>
            <a:ext cx="5607711" cy="4185532"/>
          </a:xfrm>
          <a:noFill/>
          <a:ln/>
        </p:spPr>
        <p:txBody>
          <a:bodyPr lIns="97545" tIns="48772" rIns="97545" bIns="48772"/>
          <a:lstStyle/>
          <a:p>
            <a:pPr eaLnBrk="1" hangingPunct="1">
              <a:buFontTx/>
              <a:buNone/>
            </a:pPr>
            <a:r>
              <a:rPr lang="en-US" dirty="0" smtClean="0"/>
              <a:t>We provide the </a:t>
            </a:r>
            <a:r>
              <a:rPr lang="en-US" dirty="0" err="1" smtClean="0"/>
              <a:t>Webex</a:t>
            </a:r>
            <a:r>
              <a:rPr lang="en-US" dirty="0" smtClean="0"/>
              <a:t> technical support information for those who have tech problems beyond what we can help with.</a:t>
            </a:r>
          </a:p>
          <a:p>
            <a:pPr eaLnBrk="1" hangingPunct="1">
              <a:buFontTx/>
              <a:buNone/>
            </a:pPr>
            <a:r>
              <a:rPr lang="en-US" i="1" dirty="0" smtClean="0"/>
              <a:t>Best practice</a:t>
            </a:r>
            <a:r>
              <a:rPr lang="en-US" dirty="0" smtClean="0"/>
              <a:t>: show</a:t>
            </a:r>
            <a:r>
              <a:rPr lang="en-US" baseline="0" dirty="0" smtClean="0"/>
              <a:t> the (smiling) faces of your backup team: producer and tech support.</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webinar</a:t>
            </a:r>
            <a:r>
              <a:rPr lang="en-US" baseline="0" dirty="0" smtClean="0"/>
              <a:t> host transitions to the main topic with this slide:</a:t>
            </a:r>
          </a:p>
          <a:p>
            <a:pPr>
              <a:spcBef>
                <a:spcPct val="0"/>
              </a:spcBef>
            </a:pPr>
            <a:r>
              <a:rPr lang="en-US" baseline="0" dirty="0" smtClean="0"/>
              <a:t>“</a:t>
            </a:r>
            <a:r>
              <a:rPr lang="en-US" dirty="0" smtClean="0"/>
              <a:t>Thank you everyone for coming to today’s webinar.  I will send an email out afterwards with links to the archive.</a:t>
            </a:r>
            <a:r>
              <a:rPr lang="en-US" baseline="0" dirty="0" smtClean="0"/>
              <a:t> </a:t>
            </a:r>
            <a:r>
              <a:rPr lang="en-US" dirty="0" smtClean="0"/>
              <a:t>You will be sent to a survey as you leave. We really appreciate your feedback on our webinar series.”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1603E2-51D5-4201-B111-6E098CDD11C1}" type="datetime1">
              <a:rPr lang="en-US">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365ACB14-6C92-410A-A225-C727F10FF07A}"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t>For phone access, dial 1-866-915-8780 and click on phone icon below to get your unique PIN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61603E2-51D5-4201-B111-6E098CDD11C1}" type="datetime1">
              <a:rPr lang="en-US" smtClean="0">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365ACB14-6C92-410A-A225-C727F10FF07A}"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DC00963-63BC-4328-91D6-9F4547BA7433}" type="datetime1">
              <a:rPr lang="en-US" smtClean="0">
                <a:solidFill>
                  <a:srgbClr val="000000"/>
                </a:solidFill>
              </a:rPr>
              <a:pPr>
                <a:defRPr/>
              </a:pPr>
              <a:t>1/21/2014</a:t>
            </a:fld>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49EBCEAC-1F90-41E3-9AA3-471D1EDB9F50}" type="slidenum">
              <a:rPr lang="en-US" smtClean="0">
                <a:solidFill>
                  <a:srgbClr val="000000"/>
                </a:solidFill>
              </a:rPr>
              <a:pPr>
                <a:defRPr/>
              </a:pPr>
              <a:t>‹#›</a:t>
            </a:fld>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914400" y="655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9144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234" r:id="rId1"/>
  </p:sldLayoutIdLst>
  <p:hf sldNum="0" hdr="0" dt="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Arial" charset="0"/>
          <a:cs typeface="Arial" charset="0"/>
        </a:defRPr>
      </a:lvl6pPr>
      <a:lvl7pPr marL="914400" algn="l" rtl="0" fontAlgn="base">
        <a:spcBef>
          <a:spcPct val="0"/>
        </a:spcBef>
        <a:spcAft>
          <a:spcPct val="0"/>
        </a:spcAft>
        <a:defRPr sz="3600">
          <a:solidFill>
            <a:schemeClr val="tx1"/>
          </a:solidFill>
          <a:latin typeface="Arial" charset="0"/>
          <a:cs typeface="Arial" charset="0"/>
        </a:defRPr>
      </a:lvl7pPr>
      <a:lvl8pPr marL="1371600" algn="l" rtl="0" fontAlgn="base">
        <a:spcBef>
          <a:spcPct val="0"/>
        </a:spcBef>
        <a:spcAft>
          <a:spcPct val="0"/>
        </a:spcAft>
        <a:defRPr sz="3600">
          <a:solidFill>
            <a:schemeClr val="tx1"/>
          </a:solidFill>
          <a:latin typeface="Arial" charset="0"/>
          <a:cs typeface="Arial" charset="0"/>
        </a:defRPr>
      </a:lvl8pPr>
      <a:lvl9pPr marL="1828800" algn="l"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cs typeface="+mn-cs"/>
        </a:defRPr>
      </a:lvl5pPr>
      <a:lvl6pPr marL="2514600" indent="-228600" algn="l" rtl="0" fontAlgn="base">
        <a:spcBef>
          <a:spcPct val="20000"/>
        </a:spcBef>
        <a:spcAft>
          <a:spcPct val="0"/>
        </a:spcAft>
        <a:buFont typeface="Arial" charset="0"/>
        <a:buChar char="»"/>
        <a:defRPr sz="1600">
          <a:solidFill>
            <a:schemeClr val="tx1"/>
          </a:solidFill>
          <a:latin typeface="+mn-lt"/>
          <a:cs typeface="+mn-cs"/>
        </a:defRPr>
      </a:lvl6pPr>
      <a:lvl7pPr marL="2971800" indent="-228600" algn="l" rtl="0" fontAlgn="base">
        <a:spcBef>
          <a:spcPct val="20000"/>
        </a:spcBef>
        <a:spcAft>
          <a:spcPct val="0"/>
        </a:spcAft>
        <a:buFont typeface="Arial" charset="0"/>
        <a:buChar char="»"/>
        <a:defRPr sz="1600">
          <a:solidFill>
            <a:schemeClr val="tx1"/>
          </a:solidFill>
          <a:latin typeface="+mn-lt"/>
          <a:cs typeface="+mn-cs"/>
        </a:defRPr>
      </a:lvl7pPr>
      <a:lvl8pPr marL="3429000" indent="-228600" algn="l" rtl="0" fontAlgn="base">
        <a:spcBef>
          <a:spcPct val="20000"/>
        </a:spcBef>
        <a:spcAft>
          <a:spcPct val="0"/>
        </a:spcAft>
        <a:buFont typeface="Arial" charset="0"/>
        <a:buChar char="»"/>
        <a:defRPr sz="1600">
          <a:solidFill>
            <a:schemeClr val="tx1"/>
          </a:solidFill>
          <a:latin typeface="+mn-lt"/>
          <a:cs typeface="+mn-cs"/>
        </a:defRPr>
      </a:lvl8pPr>
      <a:lvl9pPr marL="3886200" indent="-228600" algn="l" rtl="0" fontAlgn="base">
        <a:spcBef>
          <a:spcPct val="20000"/>
        </a:spcBef>
        <a:spcAft>
          <a:spcPct val="0"/>
        </a:spcAft>
        <a:buFont typeface="Arial" charset="0"/>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914400" y="1984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Text Placeholder 2"/>
          <p:cNvSpPr>
            <a:spLocks noGrp="1"/>
          </p:cNvSpPr>
          <p:nvPr>
            <p:ph type="body" idx="1"/>
          </p:nvPr>
        </p:nvSpPr>
        <p:spPr bwMode="auto">
          <a:xfrm>
            <a:off x="914400" y="11890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solidFill>
                <a:latin typeface="+mn-lt"/>
                <a:cs typeface="+mn-cs"/>
              </a:defRPr>
            </a:lvl1pPr>
          </a:lstStyle>
          <a:p>
            <a:pPr>
              <a:defRPr/>
            </a:pPr>
            <a:fld id="{4DC00963-63BC-4328-91D6-9F4547BA7433}" type="datetime1">
              <a:rPr lang="en-US">
                <a:solidFill>
                  <a:srgbClr val="000000"/>
                </a:solidFill>
              </a:rPr>
              <a:pPr>
                <a:defRPr/>
              </a:pPr>
              <a:t>1/21/2014</a:t>
            </a:fld>
            <a:endParaRPr lang="en-US" dirty="0">
              <a:solidFill>
                <a:srgbClr val="000000"/>
              </a:solidFill>
            </a:endParaRP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solidFill>
                <a:latin typeface="+mn-lt"/>
                <a:cs typeface="+mn-cs"/>
              </a:defRPr>
            </a:lvl1pPr>
          </a:lstStyle>
          <a:p>
            <a:pPr>
              <a:defRPr/>
            </a:pPr>
            <a:endParaRPr lang="en-US">
              <a:solidFill>
                <a:srgbClr val="000000"/>
              </a:solidFill>
            </a:endParaRPr>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49EBCEAC-1F90-41E3-9AA3-471D1EDB9F50}" type="slidenum">
              <a:rPr lang="en-US">
                <a:solidFill>
                  <a:srgbClr val="000000"/>
                </a:solidFill>
              </a:rPr>
              <a:pPr>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274" r:id="rId1"/>
  </p:sldLayoutIdLst>
  <p:txStyles>
    <p:titleStyle>
      <a:lvl1pPr algn="l" rtl="0" eaLnBrk="0" fontAlgn="base" hangingPunct="0">
        <a:spcBef>
          <a:spcPct val="0"/>
        </a:spcBef>
        <a:spcAft>
          <a:spcPct val="0"/>
        </a:spcAft>
        <a:defRPr sz="36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charset="0"/>
          <a:cs typeface="Arial" charset="0"/>
        </a:defRPr>
      </a:lvl2pPr>
      <a:lvl3pPr algn="l" rtl="0" eaLnBrk="0" fontAlgn="base" hangingPunct="0">
        <a:spcBef>
          <a:spcPct val="0"/>
        </a:spcBef>
        <a:spcAft>
          <a:spcPct val="0"/>
        </a:spcAft>
        <a:defRPr sz="3600">
          <a:solidFill>
            <a:schemeClr val="bg1"/>
          </a:solidFill>
          <a:latin typeface="Arial" charset="0"/>
          <a:cs typeface="Arial" charset="0"/>
        </a:defRPr>
      </a:lvl3pPr>
      <a:lvl4pPr algn="l" rtl="0" eaLnBrk="0" fontAlgn="base" hangingPunct="0">
        <a:spcBef>
          <a:spcPct val="0"/>
        </a:spcBef>
        <a:spcAft>
          <a:spcPct val="0"/>
        </a:spcAft>
        <a:defRPr sz="3600">
          <a:solidFill>
            <a:schemeClr val="bg1"/>
          </a:solidFill>
          <a:latin typeface="Arial" charset="0"/>
          <a:cs typeface="Arial" charset="0"/>
        </a:defRPr>
      </a:lvl4pPr>
      <a:lvl5pPr algn="l" rtl="0" eaLnBrk="0" fontAlgn="base" hangingPunct="0">
        <a:spcBef>
          <a:spcPct val="0"/>
        </a:spcBef>
        <a:spcAft>
          <a:spcPct val="0"/>
        </a:spcAft>
        <a:defRPr sz="3600">
          <a:solidFill>
            <a:schemeClr val="bg1"/>
          </a:solidFill>
          <a:latin typeface="Arial" charset="0"/>
          <a:cs typeface="Arial" charset="0"/>
        </a:defRPr>
      </a:lvl5pPr>
      <a:lvl6pPr marL="457200" algn="l" rtl="0" fontAlgn="base">
        <a:spcBef>
          <a:spcPct val="0"/>
        </a:spcBef>
        <a:spcAft>
          <a:spcPct val="0"/>
        </a:spcAft>
        <a:defRPr sz="3600">
          <a:solidFill>
            <a:schemeClr val="bg1"/>
          </a:solidFill>
          <a:latin typeface="Arial" charset="0"/>
          <a:cs typeface="Arial" charset="0"/>
        </a:defRPr>
      </a:lvl6pPr>
      <a:lvl7pPr marL="914400" algn="l" rtl="0" fontAlgn="base">
        <a:spcBef>
          <a:spcPct val="0"/>
        </a:spcBef>
        <a:spcAft>
          <a:spcPct val="0"/>
        </a:spcAft>
        <a:defRPr sz="3600">
          <a:solidFill>
            <a:schemeClr val="bg1"/>
          </a:solidFill>
          <a:latin typeface="Arial" charset="0"/>
          <a:cs typeface="Arial" charset="0"/>
        </a:defRPr>
      </a:lvl7pPr>
      <a:lvl8pPr marL="1371600" algn="l" rtl="0" fontAlgn="base">
        <a:spcBef>
          <a:spcPct val="0"/>
        </a:spcBef>
        <a:spcAft>
          <a:spcPct val="0"/>
        </a:spcAft>
        <a:defRPr sz="3600">
          <a:solidFill>
            <a:schemeClr val="bg1"/>
          </a:solidFill>
          <a:latin typeface="Arial" charset="0"/>
          <a:cs typeface="Arial" charset="0"/>
        </a:defRPr>
      </a:lvl8pPr>
      <a:lvl9pPr marL="1828800" algn="l" rtl="0" fontAlgn="base">
        <a:spcBef>
          <a:spcPct val="0"/>
        </a:spcBef>
        <a:spcAft>
          <a:spcPct val="0"/>
        </a:spcAft>
        <a:defRPr sz="36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bg1"/>
          </a:solidFill>
          <a:latin typeface="+mn-lt"/>
          <a:cs typeface="+mn-cs"/>
        </a:defRPr>
      </a:lvl2pPr>
      <a:lvl3pPr marL="1143000" indent="-228600" algn="l" rtl="0" eaLnBrk="0" fontAlgn="base" hangingPunct="0">
        <a:spcBef>
          <a:spcPct val="20000"/>
        </a:spcBef>
        <a:spcAft>
          <a:spcPct val="0"/>
        </a:spcAft>
        <a:buFont typeface="Arial" charset="0"/>
        <a:buChar char="•"/>
        <a:defRPr sz="2000">
          <a:solidFill>
            <a:schemeClr val="bg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bg1"/>
          </a:solidFill>
          <a:latin typeface="+mn-lt"/>
          <a:cs typeface="+mn-cs"/>
        </a:defRPr>
      </a:lvl4pPr>
      <a:lvl5pPr marL="2057400" indent="-228600" algn="l" rtl="0" eaLnBrk="0" fontAlgn="base" hangingPunct="0">
        <a:spcBef>
          <a:spcPct val="20000"/>
        </a:spcBef>
        <a:spcAft>
          <a:spcPct val="0"/>
        </a:spcAft>
        <a:buFont typeface="Arial" charset="0"/>
        <a:buChar char="»"/>
        <a:defRPr sz="1600">
          <a:solidFill>
            <a:schemeClr val="bg1"/>
          </a:solidFill>
          <a:latin typeface="+mn-lt"/>
          <a:cs typeface="+mn-cs"/>
        </a:defRPr>
      </a:lvl5pPr>
      <a:lvl6pPr marL="2514600" indent="-228600" algn="l" rtl="0" fontAlgn="base">
        <a:spcBef>
          <a:spcPct val="20000"/>
        </a:spcBef>
        <a:spcAft>
          <a:spcPct val="0"/>
        </a:spcAft>
        <a:buFont typeface="Arial" charset="0"/>
        <a:buChar char="»"/>
        <a:defRPr sz="1600">
          <a:solidFill>
            <a:schemeClr val="bg1"/>
          </a:solidFill>
          <a:latin typeface="+mn-lt"/>
          <a:cs typeface="+mn-cs"/>
        </a:defRPr>
      </a:lvl6pPr>
      <a:lvl7pPr marL="2971800" indent="-228600" algn="l" rtl="0" fontAlgn="base">
        <a:spcBef>
          <a:spcPct val="20000"/>
        </a:spcBef>
        <a:spcAft>
          <a:spcPct val="0"/>
        </a:spcAft>
        <a:buFont typeface="Arial" charset="0"/>
        <a:buChar char="»"/>
        <a:defRPr sz="1600">
          <a:solidFill>
            <a:schemeClr val="bg1"/>
          </a:solidFill>
          <a:latin typeface="+mn-lt"/>
          <a:cs typeface="+mn-cs"/>
        </a:defRPr>
      </a:lvl7pPr>
      <a:lvl8pPr marL="3429000" indent="-228600" algn="l" rtl="0" fontAlgn="base">
        <a:spcBef>
          <a:spcPct val="20000"/>
        </a:spcBef>
        <a:spcAft>
          <a:spcPct val="0"/>
        </a:spcAft>
        <a:buFont typeface="Arial" charset="0"/>
        <a:buChar char="»"/>
        <a:defRPr sz="1600">
          <a:solidFill>
            <a:schemeClr val="bg1"/>
          </a:solidFill>
          <a:latin typeface="+mn-lt"/>
          <a:cs typeface="+mn-cs"/>
        </a:defRPr>
      </a:lvl8pPr>
      <a:lvl9pPr marL="3886200" indent="-228600" algn="l" rtl="0" fontAlgn="base">
        <a:spcBef>
          <a:spcPct val="20000"/>
        </a:spcBef>
        <a:spcAft>
          <a:spcPct val="0"/>
        </a:spcAft>
        <a:buFont typeface="Arial" charset="0"/>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914400" y="655638"/>
            <a:ext cx="8229600" cy="1143000"/>
          </a:xfrm>
          <a:prstGeom prst="rect">
            <a:avLst/>
          </a:prstGeom>
          <a:noFill/>
          <a:ln w="9525">
            <a:noFill/>
            <a:miter lim="800000"/>
            <a:headEnd/>
            <a:tailEnd/>
          </a:ln>
        </p:spPr>
        <p:txBody>
          <a:bodyPr vert="horz" wrap="square" lIns="91331" tIns="45666" rIns="91331" bIns="45666"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914400" y="1646238"/>
            <a:ext cx="8229600" cy="4525962"/>
          </a:xfrm>
          <a:prstGeom prst="rect">
            <a:avLst/>
          </a:prstGeom>
          <a:noFill/>
          <a:ln w="9525">
            <a:noFill/>
            <a:miter lim="800000"/>
            <a:headEnd/>
            <a:tailEnd/>
          </a:ln>
        </p:spPr>
        <p:txBody>
          <a:bodyPr vert="horz" wrap="square" lIns="91331" tIns="45666" rIns="91331" bIns="4566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275" r:id="rId1"/>
    <p:sldLayoutId id="2147484276" r:id="rId2"/>
  </p:sldLayoutIdLst>
  <p:hf sldNum="0" hdr="0" dt="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6656" algn="l" rtl="0" fontAlgn="base">
        <a:spcBef>
          <a:spcPct val="0"/>
        </a:spcBef>
        <a:spcAft>
          <a:spcPct val="0"/>
        </a:spcAft>
        <a:defRPr sz="3600">
          <a:solidFill>
            <a:schemeClr val="tx1"/>
          </a:solidFill>
          <a:latin typeface="Arial" charset="0"/>
          <a:cs typeface="Arial" charset="0"/>
        </a:defRPr>
      </a:lvl6pPr>
      <a:lvl7pPr marL="913321" algn="l" rtl="0" fontAlgn="base">
        <a:spcBef>
          <a:spcPct val="0"/>
        </a:spcBef>
        <a:spcAft>
          <a:spcPct val="0"/>
        </a:spcAft>
        <a:defRPr sz="3600">
          <a:solidFill>
            <a:schemeClr val="tx1"/>
          </a:solidFill>
          <a:latin typeface="Arial" charset="0"/>
          <a:cs typeface="Arial" charset="0"/>
        </a:defRPr>
      </a:lvl7pPr>
      <a:lvl8pPr marL="1369990" algn="l" rtl="0" fontAlgn="base">
        <a:spcBef>
          <a:spcPct val="0"/>
        </a:spcBef>
        <a:spcAft>
          <a:spcPct val="0"/>
        </a:spcAft>
        <a:defRPr sz="3600">
          <a:solidFill>
            <a:schemeClr val="tx1"/>
          </a:solidFill>
          <a:latin typeface="Arial" charset="0"/>
          <a:cs typeface="Arial" charset="0"/>
        </a:defRPr>
      </a:lvl8pPr>
      <a:lvl9pPr marL="1826650" algn="l" rtl="0" fontAlgn="base">
        <a:spcBef>
          <a:spcPct val="0"/>
        </a:spcBef>
        <a:spcAft>
          <a:spcPct val="0"/>
        </a:spcAft>
        <a:defRPr sz="3600">
          <a:solidFill>
            <a:schemeClr val="tx1"/>
          </a:solidFill>
          <a:latin typeface="Arial" charset="0"/>
          <a:cs typeface="Arial" charset="0"/>
        </a:defRPr>
      </a:lvl9pPr>
    </p:titleStyle>
    <p:bodyStyle>
      <a:lvl1pPr marL="342502" indent="-342502"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076" indent="-285419" algn="l" rtl="0" eaLnBrk="0" fontAlgn="base" hangingPunct="0">
        <a:spcBef>
          <a:spcPct val="20000"/>
        </a:spcBef>
        <a:spcAft>
          <a:spcPct val="0"/>
        </a:spcAft>
        <a:buFont typeface="Arial" charset="0"/>
        <a:buChar char="–"/>
        <a:defRPr sz="2400">
          <a:solidFill>
            <a:schemeClr val="tx1"/>
          </a:solidFill>
          <a:latin typeface="+mn-lt"/>
          <a:cs typeface="+mn-cs"/>
        </a:defRPr>
      </a:lvl2pPr>
      <a:lvl3pPr marL="1141651" indent="-228328" algn="l" rtl="0" eaLnBrk="0" fontAlgn="base" hangingPunct="0">
        <a:spcBef>
          <a:spcPct val="20000"/>
        </a:spcBef>
        <a:spcAft>
          <a:spcPct val="0"/>
        </a:spcAft>
        <a:buFont typeface="Arial" charset="0"/>
        <a:buChar char="•"/>
        <a:defRPr sz="2000">
          <a:solidFill>
            <a:schemeClr val="tx1"/>
          </a:solidFill>
          <a:latin typeface="+mn-lt"/>
          <a:cs typeface="+mn-cs"/>
        </a:defRPr>
      </a:lvl3pPr>
      <a:lvl4pPr marL="1598315" indent="-228328" algn="l" rtl="0" eaLnBrk="0" fontAlgn="base" hangingPunct="0">
        <a:spcBef>
          <a:spcPct val="20000"/>
        </a:spcBef>
        <a:spcAft>
          <a:spcPct val="0"/>
        </a:spcAft>
        <a:buFont typeface="Arial" charset="0"/>
        <a:buChar char="–"/>
        <a:defRPr sz="2000">
          <a:solidFill>
            <a:schemeClr val="tx1"/>
          </a:solidFill>
          <a:latin typeface="+mn-lt"/>
          <a:cs typeface="+mn-cs"/>
        </a:defRPr>
      </a:lvl4pPr>
      <a:lvl5pPr marL="2054985" indent="-228328" algn="l" rtl="0" eaLnBrk="0" fontAlgn="base" hangingPunct="0">
        <a:spcBef>
          <a:spcPct val="20000"/>
        </a:spcBef>
        <a:spcAft>
          <a:spcPct val="0"/>
        </a:spcAft>
        <a:buFont typeface="Arial" charset="0"/>
        <a:buChar char="»"/>
        <a:defRPr sz="1600">
          <a:solidFill>
            <a:schemeClr val="tx1"/>
          </a:solidFill>
          <a:latin typeface="+mn-lt"/>
          <a:cs typeface="+mn-cs"/>
        </a:defRPr>
      </a:lvl5pPr>
      <a:lvl6pPr marL="2511645" indent="-228328" algn="l" rtl="0" fontAlgn="base">
        <a:spcBef>
          <a:spcPct val="20000"/>
        </a:spcBef>
        <a:spcAft>
          <a:spcPct val="0"/>
        </a:spcAft>
        <a:buFont typeface="Arial" charset="0"/>
        <a:buChar char="»"/>
        <a:defRPr sz="1600">
          <a:solidFill>
            <a:schemeClr val="tx1"/>
          </a:solidFill>
          <a:latin typeface="+mn-lt"/>
          <a:cs typeface="+mn-cs"/>
        </a:defRPr>
      </a:lvl6pPr>
      <a:lvl7pPr marL="2968304" indent="-228328" algn="l" rtl="0" fontAlgn="base">
        <a:spcBef>
          <a:spcPct val="20000"/>
        </a:spcBef>
        <a:spcAft>
          <a:spcPct val="0"/>
        </a:spcAft>
        <a:buFont typeface="Arial" charset="0"/>
        <a:buChar char="»"/>
        <a:defRPr sz="1600">
          <a:solidFill>
            <a:schemeClr val="tx1"/>
          </a:solidFill>
          <a:latin typeface="+mn-lt"/>
          <a:cs typeface="+mn-cs"/>
        </a:defRPr>
      </a:lvl7pPr>
      <a:lvl8pPr marL="3424970" indent="-228328" algn="l" rtl="0" fontAlgn="base">
        <a:spcBef>
          <a:spcPct val="20000"/>
        </a:spcBef>
        <a:spcAft>
          <a:spcPct val="0"/>
        </a:spcAft>
        <a:buFont typeface="Arial" charset="0"/>
        <a:buChar char="»"/>
        <a:defRPr sz="1600">
          <a:solidFill>
            <a:schemeClr val="tx1"/>
          </a:solidFill>
          <a:latin typeface="+mn-lt"/>
          <a:cs typeface="+mn-cs"/>
        </a:defRPr>
      </a:lvl8pPr>
      <a:lvl9pPr marL="3881625" indent="-228328" algn="l" rtl="0" fontAlgn="base">
        <a:spcBef>
          <a:spcPct val="20000"/>
        </a:spcBef>
        <a:spcAft>
          <a:spcPct val="0"/>
        </a:spcAft>
        <a:buFont typeface="Arial" charset="0"/>
        <a:buChar char="»"/>
        <a:defRPr sz="1600">
          <a:solidFill>
            <a:schemeClr val="tx1"/>
          </a:solidFill>
          <a:latin typeface="+mn-lt"/>
          <a:cs typeface="+mn-cs"/>
        </a:defRPr>
      </a:lvl9pPr>
    </p:bodyStyle>
    <p:otherStyle>
      <a:defPPr>
        <a:defRPr lang="en-US"/>
      </a:defPPr>
      <a:lvl1pPr marL="0" algn="l" defTabSz="913321" rtl="0" eaLnBrk="1" latinLnBrk="0" hangingPunct="1">
        <a:defRPr sz="1800" kern="1200">
          <a:solidFill>
            <a:schemeClr val="tx1"/>
          </a:solidFill>
          <a:latin typeface="+mn-lt"/>
          <a:ea typeface="+mn-ea"/>
          <a:cs typeface="+mn-cs"/>
        </a:defRPr>
      </a:lvl1pPr>
      <a:lvl2pPr marL="456656" algn="l" defTabSz="913321" rtl="0" eaLnBrk="1" latinLnBrk="0" hangingPunct="1">
        <a:defRPr sz="1800" kern="1200">
          <a:solidFill>
            <a:schemeClr val="tx1"/>
          </a:solidFill>
          <a:latin typeface="+mn-lt"/>
          <a:ea typeface="+mn-ea"/>
          <a:cs typeface="+mn-cs"/>
        </a:defRPr>
      </a:lvl2pPr>
      <a:lvl3pPr marL="913321" algn="l" defTabSz="913321" rtl="0" eaLnBrk="1" latinLnBrk="0" hangingPunct="1">
        <a:defRPr sz="1800" kern="1200">
          <a:solidFill>
            <a:schemeClr val="tx1"/>
          </a:solidFill>
          <a:latin typeface="+mn-lt"/>
          <a:ea typeface="+mn-ea"/>
          <a:cs typeface="+mn-cs"/>
        </a:defRPr>
      </a:lvl3pPr>
      <a:lvl4pPr marL="1369990" algn="l" defTabSz="913321" rtl="0" eaLnBrk="1" latinLnBrk="0" hangingPunct="1">
        <a:defRPr sz="1800" kern="1200">
          <a:solidFill>
            <a:schemeClr val="tx1"/>
          </a:solidFill>
          <a:latin typeface="+mn-lt"/>
          <a:ea typeface="+mn-ea"/>
          <a:cs typeface="+mn-cs"/>
        </a:defRPr>
      </a:lvl4pPr>
      <a:lvl5pPr marL="1826650" algn="l" defTabSz="913321" rtl="0" eaLnBrk="1" latinLnBrk="0" hangingPunct="1">
        <a:defRPr sz="1800" kern="1200">
          <a:solidFill>
            <a:schemeClr val="tx1"/>
          </a:solidFill>
          <a:latin typeface="+mn-lt"/>
          <a:ea typeface="+mn-ea"/>
          <a:cs typeface="+mn-cs"/>
        </a:defRPr>
      </a:lvl5pPr>
      <a:lvl6pPr marL="2283309" algn="l" defTabSz="913321" rtl="0" eaLnBrk="1" latinLnBrk="0" hangingPunct="1">
        <a:defRPr sz="1800" kern="1200">
          <a:solidFill>
            <a:schemeClr val="tx1"/>
          </a:solidFill>
          <a:latin typeface="+mn-lt"/>
          <a:ea typeface="+mn-ea"/>
          <a:cs typeface="+mn-cs"/>
        </a:defRPr>
      </a:lvl6pPr>
      <a:lvl7pPr marL="2739976" algn="l" defTabSz="913321" rtl="0" eaLnBrk="1" latinLnBrk="0" hangingPunct="1">
        <a:defRPr sz="1800" kern="1200">
          <a:solidFill>
            <a:schemeClr val="tx1"/>
          </a:solidFill>
          <a:latin typeface="+mn-lt"/>
          <a:ea typeface="+mn-ea"/>
          <a:cs typeface="+mn-cs"/>
        </a:defRPr>
      </a:lvl7pPr>
      <a:lvl8pPr marL="3196634" algn="l" defTabSz="913321" rtl="0" eaLnBrk="1" latinLnBrk="0" hangingPunct="1">
        <a:defRPr sz="1800" kern="1200">
          <a:solidFill>
            <a:schemeClr val="tx1"/>
          </a:solidFill>
          <a:latin typeface="+mn-lt"/>
          <a:ea typeface="+mn-ea"/>
          <a:cs typeface="+mn-cs"/>
        </a:defRPr>
      </a:lvl8pPr>
      <a:lvl9pPr marL="3653299" algn="l" defTabSz="913321"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39266" name="Title Placeholder 1"/>
          <p:cNvSpPr>
            <a:spLocks noGrp="1"/>
          </p:cNvSpPr>
          <p:nvPr>
            <p:ph type="title"/>
          </p:nvPr>
        </p:nvSpPr>
        <p:spPr bwMode="auto">
          <a:xfrm>
            <a:off x="914400" y="655638"/>
            <a:ext cx="8229600" cy="1143000"/>
          </a:xfrm>
          <a:prstGeom prst="rect">
            <a:avLst/>
          </a:prstGeom>
          <a:noFill/>
          <a:ln w="9525">
            <a:noFill/>
            <a:miter lim="800000"/>
            <a:headEnd/>
            <a:tailEnd/>
          </a:ln>
        </p:spPr>
        <p:txBody>
          <a:bodyPr vert="horz" wrap="square" lIns="91086" tIns="45545" rIns="91086" bIns="45545" numCol="1" anchor="ctr" anchorCtr="0" compatLnSpc="1">
            <a:prstTxWarp prst="textNoShape">
              <a:avLst/>
            </a:prstTxWarp>
          </a:bodyPr>
          <a:lstStyle/>
          <a:p>
            <a:pPr lvl="0"/>
            <a:r>
              <a:rPr lang="en-US" smtClean="0"/>
              <a:t>Click to edit Master title style</a:t>
            </a:r>
          </a:p>
        </p:txBody>
      </p:sp>
      <p:sp>
        <p:nvSpPr>
          <p:cNvPr id="139267" name="Text Placeholder 2"/>
          <p:cNvSpPr>
            <a:spLocks noGrp="1"/>
          </p:cNvSpPr>
          <p:nvPr>
            <p:ph type="body" idx="1"/>
          </p:nvPr>
        </p:nvSpPr>
        <p:spPr bwMode="auto">
          <a:xfrm>
            <a:off x="914400" y="1646243"/>
            <a:ext cx="8229600" cy="4525962"/>
          </a:xfrm>
          <a:prstGeom prst="rect">
            <a:avLst/>
          </a:prstGeom>
          <a:noFill/>
          <a:ln w="9525">
            <a:noFill/>
            <a:miter lim="800000"/>
            <a:headEnd/>
            <a:tailEnd/>
          </a:ln>
        </p:spPr>
        <p:txBody>
          <a:bodyPr vert="horz" wrap="square" lIns="91086" tIns="45545" rIns="91086" bIns="455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8728" name="Rectangle 8"/>
          <p:cNvSpPr>
            <a:spLocks noGrp="1" noChangeArrowheads="1"/>
          </p:cNvSpPr>
          <p:nvPr>
            <p:ph type="ftr" sz="quarter" idx="3"/>
          </p:nvPr>
        </p:nvSpPr>
        <p:spPr bwMode="auto">
          <a:xfrm>
            <a:off x="0" y="6534154"/>
            <a:ext cx="9144000" cy="476250"/>
          </a:xfrm>
          <a:prstGeom prst="rect">
            <a:avLst/>
          </a:prstGeom>
          <a:noFill/>
          <a:ln w="9525">
            <a:noFill/>
            <a:miter lim="800000"/>
            <a:headEnd/>
            <a:tailEnd/>
          </a:ln>
          <a:effectLst/>
        </p:spPr>
        <p:txBody>
          <a:bodyPr vert="horz" wrap="square" lIns="91086" tIns="45545" rIns="91086" bIns="45545" numCol="1" anchor="t" anchorCtr="0" compatLnSpc="1">
            <a:prstTxWarp prst="textNoShape">
              <a:avLst/>
            </a:prstTxWarp>
          </a:bodyPr>
          <a:lstStyle>
            <a:lvl1pPr algn="ctr">
              <a:defRPr sz="1600" b="1">
                <a:solidFill>
                  <a:srgbClr val="000000"/>
                </a:solidFill>
              </a:defRPr>
            </a:lvl1pPr>
          </a:lstStyle>
          <a:p>
            <a:pPr>
              <a:defRPr/>
            </a:pPr>
            <a:r>
              <a:rPr lang="en-US">
                <a:latin typeface="Arial"/>
              </a:rPr>
              <a:t>For phone access, dial 1-866-915-8780 and click on phone icon below to get your unique PIN</a:t>
            </a:r>
          </a:p>
        </p:txBody>
      </p:sp>
    </p:spTree>
  </p:cSld>
  <p:clrMap bg1="lt1" tx1="dk1" bg2="lt2" tx2="dk2" accent1="accent1" accent2="accent2" accent3="accent3" accent4="accent4" accent5="accent5" accent6="accent6" hlink="hlink" folHlink="folHlink"/>
  <p:sldLayoutIdLst>
    <p:sldLayoutId id="2147484232" r:id="rId1"/>
  </p:sldLayoutIdLst>
  <p:hf sldNum="0" hdr="0" dt="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5493" algn="l" rtl="0" fontAlgn="base">
        <a:spcBef>
          <a:spcPct val="0"/>
        </a:spcBef>
        <a:spcAft>
          <a:spcPct val="0"/>
        </a:spcAft>
        <a:defRPr sz="3600">
          <a:solidFill>
            <a:schemeClr val="tx1"/>
          </a:solidFill>
          <a:latin typeface="Arial" charset="0"/>
          <a:cs typeface="Arial" charset="0"/>
        </a:defRPr>
      </a:lvl6pPr>
      <a:lvl7pPr marL="910994" algn="l" rtl="0" fontAlgn="base">
        <a:spcBef>
          <a:spcPct val="0"/>
        </a:spcBef>
        <a:spcAft>
          <a:spcPct val="0"/>
        </a:spcAft>
        <a:defRPr sz="3600">
          <a:solidFill>
            <a:schemeClr val="tx1"/>
          </a:solidFill>
          <a:latin typeface="Arial" charset="0"/>
          <a:cs typeface="Arial" charset="0"/>
        </a:defRPr>
      </a:lvl7pPr>
      <a:lvl8pPr marL="1366494" algn="l" rtl="0" fontAlgn="base">
        <a:spcBef>
          <a:spcPct val="0"/>
        </a:spcBef>
        <a:spcAft>
          <a:spcPct val="0"/>
        </a:spcAft>
        <a:defRPr sz="3600">
          <a:solidFill>
            <a:schemeClr val="tx1"/>
          </a:solidFill>
          <a:latin typeface="Arial" charset="0"/>
          <a:cs typeface="Arial" charset="0"/>
        </a:defRPr>
      </a:lvl8pPr>
      <a:lvl9pPr marL="1821987" algn="l" rtl="0" fontAlgn="base">
        <a:spcBef>
          <a:spcPct val="0"/>
        </a:spcBef>
        <a:spcAft>
          <a:spcPct val="0"/>
        </a:spcAft>
        <a:defRPr sz="3600">
          <a:solidFill>
            <a:schemeClr val="tx1"/>
          </a:solidFill>
          <a:latin typeface="Arial" charset="0"/>
          <a:cs typeface="Arial" charset="0"/>
        </a:defRPr>
      </a:lvl9pPr>
    </p:titleStyle>
    <p:bodyStyle>
      <a:lvl1pPr marL="341620" indent="-34162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0181" indent="-284692" algn="l" rtl="0" eaLnBrk="0" fontAlgn="base" hangingPunct="0">
        <a:spcBef>
          <a:spcPct val="20000"/>
        </a:spcBef>
        <a:spcAft>
          <a:spcPct val="0"/>
        </a:spcAft>
        <a:buFont typeface="Arial" charset="0"/>
        <a:buChar char="–"/>
        <a:defRPr sz="2400">
          <a:solidFill>
            <a:schemeClr val="tx1"/>
          </a:solidFill>
          <a:latin typeface="+mn-lt"/>
          <a:cs typeface="+mn-cs"/>
        </a:defRPr>
      </a:lvl2pPr>
      <a:lvl3pPr marL="1138746" indent="-227747" algn="l" rtl="0" eaLnBrk="0" fontAlgn="base" hangingPunct="0">
        <a:spcBef>
          <a:spcPct val="20000"/>
        </a:spcBef>
        <a:spcAft>
          <a:spcPct val="0"/>
        </a:spcAft>
        <a:buFont typeface="Arial" charset="0"/>
        <a:buChar char="•"/>
        <a:defRPr sz="2000">
          <a:solidFill>
            <a:schemeClr val="tx1"/>
          </a:solidFill>
          <a:latin typeface="+mn-lt"/>
          <a:cs typeface="+mn-cs"/>
        </a:defRPr>
      </a:lvl3pPr>
      <a:lvl4pPr marL="1594226" indent="-227747" algn="l" rtl="0" eaLnBrk="0" fontAlgn="base" hangingPunct="0">
        <a:spcBef>
          <a:spcPct val="20000"/>
        </a:spcBef>
        <a:spcAft>
          <a:spcPct val="0"/>
        </a:spcAft>
        <a:buFont typeface="Arial" charset="0"/>
        <a:buChar char="–"/>
        <a:defRPr sz="2000">
          <a:solidFill>
            <a:schemeClr val="tx1"/>
          </a:solidFill>
          <a:latin typeface="+mn-lt"/>
          <a:cs typeface="+mn-cs"/>
        </a:defRPr>
      </a:lvl4pPr>
      <a:lvl5pPr marL="2049735" indent="-227747" algn="l" rtl="0" eaLnBrk="0" fontAlgn="base" hangingPunct="0">
        <a:spcBef>
          <a:spcPct val="20000"/>
        </a:spcBef>
        <a:spcAft>
          <a:spcPct val="0"/>
        </a:spcAft>
        <a:buFont typeface="Arial" charset="0"/>
        <a:buChar char="»"/>
        <a:defRPr sz="1600">
          <a:solidFill>
            <a:schemeClr val="tx1"/>
          </a:solidFill>
          <a:latin typeface="+mn-lt"/>
          <a:cs typeface="+mn-cs"/>
        </a:defRPr>
      </a:lvl5pPr>
      <a:lvl6pPr marL="2505232" indent="-227747" algn="l" rtl="0" fontAlgn="base">
        <a:spcBef>
          <a:spcPct val="20000"/>
        </a:spcBef>
        <a:spcAft>
          <a:spcPct val="0"/>
        </a:spcAft>
        <a:buFont typeface="Arial" charset="0"/>
        <a:buChar char="»"/>
        <a:defRPr sz="1600">
          <a:solidFill>
            <a:schemeClr val="tx1"/>
          </a:solidFill>
          <a:latin typeface="+mn-lt"/>
          <a:cs typeface="+mn-cs"/>
        </a:defRPr>
      </a:lvl6pPr>
      <a:lvl7pPr marL="2960730" indent="-227747" algn="l" rtl="0" fontAlgn="base">
        <a:spcBef>
          <a:spcPct val="20000"/>
        </a:spcBef>
        <a:spcAft>
          <a:spcPct val="0"/>
        </a:spcAft>
        <a:buFont typeface="Arial" charset="0"/>
        <a:buChar char="»"/>
        <a:defRPr sz="1600">
          <a:solidFill>
            <a:schemeClr val="tx1"/>
          </a:solidFill>
          <a:latin typeface="+mn-lt"/>
          <a:cs typeface="+mn-cs"/>
        </a:defRPr>
      </a:lvl7pPr>
      <a:lvl8pPr marL="3416226" indent="-227747" algn="l" rtl="0" fontAlgn="base">
        <a:spcBef>
          <a:spcPct val="20000"/>
        </a:spcBef>
        <a:spcAft>
          <a:spcPct val="0"/>
        </a:spcAft>
        <a:buFont typeface="Arial" charset="0"/>
        <a:buChar char="»"/>
        <a:defRPr sz="1600">
          <a:solidFill>
            <a:schemeClr val="tx1"/>
          </a:solidFill>
          <a:latin typeface="+mn-lt"/>
          <a:cs typeface="+mn-cs"/>
        </a:defRPr>
      </a:lvl8pPr>
      <a:lvl9pPr marL="3871726" indent="-227747" algn="l" rtl="0" fontAlgn="base">
        <a:spcBef>
          <a:spcPct val="20000"/>
        </a:spcBef>
        <a:spcAft>
          <a:spcPct val="0"/>
        </a:spcAft>
        <a:buFont typeface="Arial" charset="0"/>
        <a:buChar char="»"/>
        <a:defRPr sz="1600">
          <a:solidFill>
            <a:schemeClr val="tx1"/>
          </a:solidFill>
          <a:latin typeface="+mn-lt"/>
          <a:cs typeface="+mn-cs"/>
        </a:defRPr>
      </a:lvl9pPr>
    </p:bodyStyle>
    <p:otherStyle>
      <a:defPPr>
        <a:defRPr lang="en-US"/>
      </a:defPPr>
      <a:lvl1pPr marL="0" algn="l" defTabSz="910994" rtl="0" eaLnBrk="1" latinLnBrk="0" hangingPunct="1">
        <a:defRPr sz="1800" kern="1200">
          <a:solidFill>
            <a:schemeClr val="tx1"/>
          </a:solidFill>
          <a:latin typeface="+mn-lt"/>
          <a:ea typeface="+mn-ea"/>
          <a:cs typeface="+mn-cs"/>
        </a:defRPr>
      </a:lvl1pPr>
      <a:lvl2pPr marL="455493" algn="l" defTabSz="910994" rtl="0" eaLnBrk="1" latinLnBrk="0" hangingPunct="1">
        <a:defRPr sz="1800" kern="1200">
          <a:solidFill>
            <a:schemeClr val="tx1"/>
          </a:solidFill>
          <a:latin typeface="+mn-lt"/>
          <a:ea typeface="+mn-ea"/>
          <a:cs typeface="+mn-cs"/>
        </a:defRPr>
      </a:lvl2pPr>
      <a:lvl3pPr marL="910994" algn="l" defTabSz="910994" rtl="0" eaLnBrk="1" latinLnBrk="0" hangingPunct="1">
        <a:defRPr sz="1800" kern="1200">
          <a:solidFill>
            <a:schemeClr val="tx1"/>
          </a:solidFill>
          <a:latin typeface="+mn-lt"/>
          <a:ea typeface="+mn-ea"/>
          <a:cs typeface="+mn-cs"/>
        </a:defRPr>
      </a:lvl3pPr>
      <a:lvl4pPr marL="1366494" algn="l" defTabSz="910994" rtl="0" eaLnBrk="1" latinLnBrk="0" hangingPunct="1">
        <a:defRPr sz="1800" kern="1200">
          <a:solidFill>
            <a:schemeClr val="tx1"/>
          </a:solidFill>
          <a:latin typeface="+mn-lt"/>
          <a:ea typeface="+mn-ea"/>
          <a:cs typeface="+mn-cs"/>
        </a:defRPr>
      </a:lvl4pPr>
      <a:lvl5pPr marL="1821987" algn="l" defTabSz="910994" rtl="0" eaLnBrk="1" latinLnBrk="0" hangingPunct="1">
        <a:defRPr sz="1800" kern="1200">
          <a:solidFill>
            <a:schemeClr val="tx1"/>
          </a:solidFill>
          <a:latin typeface="+mn-lt"/>
          <a:ea typeface="+mn-ea"/>
          <a:cs typeface="+mn-cs"/>
        </a:defRPr>
      </a:lvl5pPr>
      <a:lvl6pPr marL="2277487" algn="l" defTabSz="910994" rtl="0" eaLnBrk="1" latinLnBrk="0" hangingPunct="1">
        <a:defRPr sz="1800" kern="1200">
          <a:solidFill>
            <a:schemeClr val="tx1"/>
          </a:solidFill>
          <a:latin typeface="+mn-lt"/>
          <a:ea typeface="+mn-ea"/>
          <a:cs typeface="+mn-cs"/>
        </a:defRPr>
      </a:lvl6pPr>
      <a:lvl7pPr marL="2732983" algn="l" defTabSz="910994" rtl="0" eaLnBrk="1" latinLnBrk="0" hangingPunct="1">
        <a:defRPr sz="1800" kern="1200">
          <a:solidFill>
            <a:schemeClr val="tx1"/>
          </a:solidFill>
          <a:latin typeface="+mn-lt"/>
          <a:ea typeface="+mn-ea"/>
          <a:cs typeface="+mn-cs"/>
        </a:defRPr>
      </a:lvl7pPr>
      <a:lvl8pPr marL="3188469" algn="l" defTabSz="910994" rtl="0" eaLnBrk="1" latinLnBrk="0" hangingPunct="1">
        <a:defRPr sz="1800" kern="1200">
          <a:solidFill>
            <a:schemeClr val="tx1"/>
          </a:solidFill>
          <a:latin typeface="+mn-lt"/>
          <a:ea typeface="+mn-ea"/>
          <a:cs typeface="+mn-cs"/>
        </a:defRPr>
      </a:lvl8pPr>
      <a:lvl9pPr marL="3643972" algn="l" defTabSz="91099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0178" name="Title Placeholder 1"/>
          <p:cNvSpPr>
            <a:spLocks noGrp="1"/>
          </p:cNvSpPr>
          <p:nvPr>
            <p:ph type="title"/>
          </p:nvPr>
        </p:nvSpPr>
        <p:spPr bwMode="auto">
          <a:xfrm>
            <a:off x="914400" y="655638"/>
            <a:ext cx="8229600" cy="1143000"/>
          </a:xfrm>
          <a:prstGeom prst="rect">
            <a:avLst/>
          </a:prstGeom>
          <a:noFill/>
          <a:ln w="9525">
            <a:noFill/>
            <a:miter lim="800000"/>
            <a:headEnd/>
            <a:tailEnd/>
          </a:ln>
        </p:spPr>
        <p:txBody>
          <a:bodyPr vert="horz" wrap="square" lIns="91086" tIns="45545" rIns="91086" bIns="45545" numCol="1" anchor="ctr" anchorCtr="0" compatLnSpc="1">
            <a:prstTxWarp prst="textNoShape">
              <a:avLst/>
            </a:prstTxWarp>
          </a:bodyPr>
          <a:lstStyle/>
          <a:p>
            <a:pPr lvl="0"/>
            <a:r>
              <a:rPr lang="en-US" smtClean="0"/>
              <a:t>Click to edit Master title style</a:t>
            </a:r>
          </a:p>
        </p:txBody>
      </p:sp>
      <p:sp>
        <p:nvSpPr>
          <p:cNvPr id="50179" name="Text Placeholder 2"/>
          <p:cNvSpPr>
            <a:spLocks noGrp="1"/>
          </p:cNvSpPr>
          <p:nvPr>
            <p:ph type="body" idx="1"/>
          </p:nvPr>
        </p:nvSpPr>
        <p:spPr bwMode="auto">
          <a:xfrm>
            <a:off x="914400" y="1646243"/>
            <a:ext cx="8229600" cy="4525962"/>
          </a:xfrm>
          <a:prstGeom prst="rect">
            <a:avLst/>
          </a:prstGeom>
          <a:noFill/>
          <a:ln w="9525">
            <a:noFill/>
            <a:miter lim="800000"/>
            <a:headEnd/>
            <a:tailEnd/>
          </a:ln>
        </p:spPr>
        <p:txBody>
          <a:bodyPr vert="horz" wrap="square" lIns="91086" tIns="45545" rIns="91086" bIns="455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5493" algn="l" rtl="0" fontAlgn="base">
        <a:spcBef>
          <a:spcPct val="0"/>
        </a:spcBef>
        <a:spcAft>
          <a:spcPct val="0"/>
        </a:spcAft>
        <a:defRPr sz="3600">
          <a:solidFill>
            <a:schemeClr val="tx1"/>
          </a:solidFill>
          <a:latin typeface="Arial" charset="0"/>
          <a:cs typeface="Arial" charset="0"/>
        </a:defRPr>
      </a:lvl6pPr>
      <a:lvl7pPr marL="910994" algn="l" rtl="0" fontAlgn="base">
        <a:spcBef>
          <a:spcPct val="0"/>
        </a:spcBef>
        <a:spcAft>
          <a:spcPct val="0"/>
        </a:spcAft>
        <a:defRPr sz="3600">
          <a:solidFill>
            <a:schemeClr val="tx1"/>
          </a:solidFill>
          <a:latin typeface="Arial" charset="0"/>
          <a:cs typeface="Arial" charset="0"/>
        </a:defRPr>
      </a:lvl7pPr>
      <a:lvl8pPr marL="1366494" algn="l" rtl="0" fontAlgn="base">
        <a:spcBef>
          <a:spcPct val="0"/>
        </a:spcBef>
        <a:spcAft>
          <a:spcPct val="0"/>
        </a:spcAft>
        <a:defRPr sz="3600">
          <a:solidFill>
            <a:schemeClr val="tx1"/>
          </a:solidFill>
          <a:latin typeface="Arial" charset="0"/>
          <a:cs typeface="Arial" charset="0"/>
        </a:defRPr>
      </a:lvl8pPr>
      <a:lvl9pPr marL="1821987" algn="l" rtl="0" fontAlgn="base">
        <a:spcBef>
          <a:spcPct val="0"/>
        </a:spcBef>
        <a:spcAft>
          <a:spcPct val="0"/>
        </a:spcAft>
        <a:defRPr sz="3600">
          <a:solidFill>
            <a:schemeClr val="tx1"/>
          </a:solidFill>
          <a:latin typeface="Arial" charset="0"/>
          <a:cs typeface="Arial" charset="0"/>
        </a:defRPr>
      </a:lvl9pPr>
    </p:titleStyle>
    <p:bodyStyle>
      <a:lvl1pPr marL="341620" indent="-34162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0181" indent="-284692" algn="l" rtl="0" eaLnBrk="0" fontAlgn="base" hangingPunct="0">
        <a:spcBef>
          <a:spcPct val="20000"/>
        </a:spcBef>
        <a:spcAft>
          <a:spcPct val="0"/>
        </a:spcAft>
        <a:buFont typeface="Arial" charset="0"/>
        <a:buChar char="–"/>
        <a:defRPr sz="2400">
          <a:solidFill>
            <a:schemeClr val="tx1"/>
          </a:solidFill>
          <a:latin typeface="+mn-lt"/>
          <a:cs typeface="+mn-cs"/>
        </a:defRPr>
      </a:lvl2pPr>
      <a:lvl3pPr marL="1138746" indent="-227747" algn="l" rtl="0" eaLnBrk="0" fontAlgn="base" hangingPunct="0">
        <a:spcBef>
          <a:spcPct val="20000"/>
        </a:spcBef>
        <a:spcAft>
          <a:spcPct val="0"/>
        </a:spcAft>
        <a:buFont typeface="Arial" charset="0"/>
        <a:buChar char="•"/>
        <a:defRPr sz="2000">
          <a:solidFill>
            <a:schemeClr val="tx1"/>
          </a:solidFill>
          <a:latin typeface="+mn-lt"/>
          <a:cs typeface="+mn-cs"/>
        </a:defRPr>
      </a:lvl3pPr>
      <a:lvl4pPr marL="1594226" indent="-227747" algn="l" rtl="0" eaLnBrk="0" fontAlgn="base" hangingPunct="0">
        <a:spcBef>
          <a:spcPct val="20000"/>
        </a:spcBef>
        <a:spcAft>
          <a:spcPct val="0"/>
        </a:spcAft>
        <a:buFont typeface="Arial" charset="0"/>
        <a:buChar char="–"/>
        <a:defRPr sz="2000">
          <a:solidFill>
            <a:schemeClr val="tx1"/>
          </a:solidFill>
          <a:latin typeface="+mn-lt"/>
          <a:cs typeface="+mn-cs"/>
        </a:defRPr>
      </a:lvl4pPr>
      <a:lvl5pPr marL="2049735" indent="-227747" algn="l" rtl="0" eaLnBrk="0" fontAlgn="base" hangingPunct="0">
        <a:spcBef>
          <a:spcPct val="20000"/>
        </a:spcBef>
        <a:spcAft>
          <a:spcPct val="0"/>
        </a:spcAft>
        <a:buFont typeface="Arial" charset="0"/>
        <a:buChar char="»"/>
        <a:defRPr sz="1600">
          <a:solidFill>
            <a:schemeClr val="tx1"/>
          </a:solidFill>
          <a:latin typeface="+mn-lt"/>
          <a:cs typeface="+mn-cs"/>
        </a:defRPr>
      </a:lvl5pPr>
      <a:lvl6pPr marL="2505232" indent="-227747" algn="l" rtl="0" fontAlgn="base">
        <a:spcBef>
          <a:spcPct val="20000"/>
        </a:spcBef>
        <a:spcAft>
          <a:spcPct val="0"/>
        </a:spcAft>
        <a:buFont typeface="Arial" charset="0"/>
        <a:buChar char="»"/>
        <a:defRPr sz="1600">
          <a:solidFill>
            <a:schemeClr val="tx1"/>
          </a:solidFill>
          <a:latin typeface="+mn-lt"/>
          <a:cs typeface="+mn-cs"/>
        </a:defRPr>
      </a:lvl6pPr>
      <a:lvl7pPr marL="2960730" indent="-227747" algn="l" rtl="0" fontAlgn="base">
        <a:spcBef>
          <a:spcPct val="20000"/>
        </a:spcBef>
        <a:spcAft>
          <a:spcPct val="0"/>
        </a:spcAft>
        <a:buFont typeface="Arial" charset="0"/>
        <a:buChar char="»"/>
        <a:defRPr sz="1600">
          <a:solidFill>
            <a:schemeClr val="tx1"/>
          </a:solidFill>
          <a:latin typeface="+mn-lt"/>
          <a:cs typeface="+mn-cs"/>
        </a:defRPr>
      </a:lvl7pPr>
      <a:lvl8pPr marL="3416226" indent="-227747" algn="l" rtl="0" fontAlgn="base">
        <a:spcBef>
          <a:spcPct val="20000"/>
        </a:spcBef>
        <a:spcAft>
          <a:spcPct val="0"/>
        </a:spcAft>
        <a:buFont typeface="Arial" charset="0"/>
        <a:buChar char="»"/>
        <a:defRPr sz="1600">
          <a:solidFill>
            <a:schemeClr val="tx1"/>
          </a:solidFill>
          <a:latin typeface="+mn-lt"/>
          <a:cs typeface="+mn-cs"/>
        </a:defRPr>
      </a:lvl8pPr>
      <a:lvl9pPr marL="3871726" indent="-227747" algn="l" rtl="0" fontAlgn="base">
        <a:spcBef>
          <a:spcPct val="20000"/>
        </a:spcBef>
        <a:spcAft>
          <a:spcPct val="0"/>
        </a:spcAft>
        <a:buFont typeface="Arial" charset="0"/>
        <a:buChar char="»"/>
        <a:defRPr sz="1600">
          <a:solidFill>
            <a:schemeClr val="tx1"/>
          </a:solidFill>
          <a:latin typeface="+mn-lt"/>
          <a:cs typeface="+mn-cs"/>
        </a:defRPr>
      </a:lvl9pPr>
    </p:bodyStyle>
    <p:otherStyle>
      <a:defPPr>
        <a:defRPr lang="en-US"/>
      </a:defPPr>
      <a:lvl1pPr marL="0" algn="l" defTabSz="910994" rtl="0" eaLnBrk="1" latinLnBrk="0" hangingPunct="1">
        <a:defRPr sz="1800" kern="1200">
          <a:solidFill>
            <a:schemeClr val="tx1"/>
          </a:solidFill>
          <a:latin typeface="+mn-lt"/>
          <a:ea typeface="+mn-ea"/>
          <a:cs typeface="+mn-cs"/>
        </a:defRPr>
      </a:lvl1pPr>
      <a:lvl2pPr marL="455493" algn="l" defTabSz="910994" rtl="0" eaLnBrk="1" latinLnBrk="0" hangingPunct="1">
        <a:defRPr sz="1800" kern="1200">
          <a:solidFill>
            <a:schemeClr val="tx1"/>
          </a:solidFill>
          <a:latin typeface="+mn-lt"/>
          <a:ea typeface="+mn-ea"/>
          <a:cs typeface="+mn-cs"/>
        </a:defRPr>
      </a:lvl2pPr>
      <a:lvl3pPr marL="910994" algn="l" defTabSz="910994" rtl="0" eaLnBrk="1" latinLnBrk="0" hangingPunct="1">
        <a:defRPr sz="1800" kern="1200">
          <a:solidFill>
            <a:schemeClr val="tx1"/>
          </a:solidFill>
          <a:latin typeface="+mn-lt"/>
          <a:ea typeface="+mn-ea"/>
          <a:cs typeface="+mn-cs"/>
        </a:defRPr>
      </a:lvl3pPr>
      <a:lvl4pPr marL="1366494" algn="l" defTabSz="910994" rtl="0" eaLnBrk="1" latinLnBrk="0" hangingPunct="1">
        <a:defRPr sz="1800" kern="1200">
          <a:solidFill>
            <a:schemeClr val="tx1"/>
          </a:solidFill>
          <a:latin typeface="+mn-lt"/>
          <a:ea typeface="+mn-ea"/>
          <a:cs typeface="+mn-cs"/>
        </a:defRPr>
      </a:lvl4pPr>
      <a:lvl5pPr marL="1821987" algn="l" defTabSz="910994" rtl="0" eaLnBrk="1" latinLnBrk="0" hangingPunct="1">
        <a:defRPr sz="1800" kern="1200">
          <a:solidFill>
            <a:schemeClr val="tx1"/>
          </a:solidFill>
          <a:latin typeface="+mn-lt"/>
          <a:ea typeface="+mn-ea"/>
          <a:cs typeface="+mn-cs"/>
        </a:defRPr>
      </a:lvl5pPr>
      <a:lvl6pPr marL="2277487" algn="l" defTabSz="910994" rtl="0" eaLnBrk="1" latinLnBrk="0" hangingPunct="1">
        <a:defRPr sz="1800" kern="1200">
          <a:solidFill>
            <a:schemeClr val="tx1"/>
          </a:solidFill>
          <a:latin typeface="+mn-lt"/>
          <a:ea typeface="+mn-ea"/>
          <a:cs typeface="+mn-cs"/>
        </a:defRPr>
      </a:lvl6pPr>
      <a:lvl7pPr marL="2732983" algn="l" defTabSz="910994" rtl="0" eaLnBrk="1" latinLnBrk="0" hangingPunct="1">
        <a:defRPr sz="1800" kern="1200">
          <a:solidFill>
            <a:schemeClr val="tx1"/>
          </a:solidFill>
          <a:latin typeface="+mn-lt"/>
          <a:ea typeface="+mn-ea"/>
          <a:cs typeface="+mn-cs"/>
        </a:defRPr>
      </a:lvl7pPr>
      <a:lvl8pPr marL="3188469" algn="l" defTabSz="910994" rtl="0" eaLnBrk="1" latinLnBrk="0" hangingPunct="1">
        <a:defRPr sz="1800" kern="1200">
          <a:solidFill>
            <a:schemeClr val="tx1"/>
          </a:solidFill>
          <a:latin typeface="+mn-lt"/>
          <a:ea typeface="+mn-ea"/>
          <a:cs typeface="+mn-cs"/>
        </a:defRPr>
      </a:lvl8pPr>
      <a:lvl9pPr marL="3643972" algn="l" defTabSz="910994"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1984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14400" y="11890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solidFill>
                <a:latin typeface="Arial" pitchFamily="34" charset="0"/>
                <a:cs typeface="Arial" pitchFamily="34" charset="0"/>
              </a:defRPr>
            </a:lvl1pPr>
          </a:lstStyle>
          <a:p>
            <a:pPr>
              <a:defRPr/>
            </a:pPr>
            <a:fld id="{E5B715C2-D2C4-41CA-BBEB-8E05C24BFA90}" type="datetimeFigureOut">
              <a:rPr lang="en-US"/>
              <a:pPr>
                <a:defRPr/>
              </a:pPr>
              <a:t>1/21/2014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solidFill>
                <a:latin typeface="Arial" pitchFamily="34" charset="0"/>
                <a:cs typeface="Arial" pitchFamily="34" charset="0"/>
              </a:defRPr>
            </a:lvl1pPr>
          </a:lstStyle>
          <a:p>
            <a:pPr>
              <a:defRPr/>
            </a:pPr>
            <a:fld id="{83570D65-2D25-4DD7-8DDF-EDF3D2DEAF3E}" type="slidenum">
              <a:rPr lang="en-US"/>
              <a:pPr>
                <a:defRPr/>
              </a:pPr>
              <a:t>‹#›</a:t>
            </a:fld>
            <a:endParaRPr lang="en-US" dirty="0"/>
          </a:p>
        </p:txBody>
      </p:sp>
    </p:spTree>
  </p:cSld>
  <p:clrMap bg1="lt1" tx1="dk1" bg2="lt2" tx2="dk2" accent1="accent1" accent2="accent2" accent3="accent3" accent4="accent4" accent5="accent5" accent6="accent6" hlink="hlink" folHlink="folHlink"/>
  <p:txStyles>
    <p:titleStyle>
      <a:lvl1pPr algn="l" rtl="0" eaLnBrk="0" fontAlgn="base" hangingPunct="0">
        <a:spcBef>
          <a:spcPct val="0"/>
        </a:spcBef>
        <a:spcAft>
          <a:spcPct val="0"/>
        </a:spcAft>
        <a:defRPr sz="36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600">
          <a:solidFill>
            <a:schemeClr val="bg1"/>
          </a:solidFill>
          <a:latin typeface="Arial" charset="0"/>
          <a:cs typeface="Arial" charset="0"/>
        </a:defRPr>
      </a:lvl2pPr>
      <a:lvl3pPr algn="l" rtl="0" eaLnBrk="0" fontAlgn="base" hangingPunct="0">
        <a:spcBef>
          <a:spcPct val="0"/>
        </a:spcBef>
        <a:spcAft>
          <a:spcPct val="0"/>
        </a:spcAft>
        <a:defRPr sz="3600">
          <a:solidFill>
            <a:schemeClr val="bg1"/>
          </a:solidFill>
          <a:latin typeface="Arial" charset="0"/>
          <a:cs typeface="Arial" charset="0"/>
        </a:defRPr>
      </a:lvl3pPr>
      <a:lvl4pPr algn="l" rtl="0" eaLnBrk="0" fontAlgn="base" hangingPunct="0">
        <a:spcBef>
          <a:spcPct val="0"/>
        </a:spcBef>
        <a:spcAft>
          <a:spcPct val="0"/>
        </a:spcAft>
        <a:defRPr sz="3600">
          <a:solidFill>
            <a:schemeClr val="bg1"/>
          </a:solidFill>
          <a:latin typeface="Arial" charset="0"/>
          <a:cs typeface="Arial" charset="0"/>
        </a:defRPr>
      </a:lvl4pPr>
      <a:lvl5pPr algn="l" rtl="0" eaLnBrk="0" fontAlgn="base" hangingPunct="0">
        <a:spcBef>
          <a:spcPct val="0"/>
        </a:spcBef>
        <a:spcAft>
          <a:spcPct val="0"/>
        </a:spcAft>
        <a:defRPr sz="3600">
          <a:solidFill>
            <a:schemeClr val="bg1"/>
          </a:solidFill>
          <a:latin typeface="Arial" charset="0"/>
          <a:cs typeface="Arial" charset="0"/>
        </a:defRPr>
      </a:lvl5pPr>
      <a:lvl6pPr marL="457200" algn="l" rtl="0" fontAlgn="base">
        <a:spcBef>
          <a:spcPct val="0"/>
        </a:spcBef>
        <a:spcAft>
          <a:spcPct val="0"/>
        </a:spcAft>
        <a:defRPr sz="3600">
          <a:solidFill>
            <a:schemeClr val="bg1"/>
          </a:solidFill>
          <a:latin typeface="Arial" charset="0"/>
          <a:cs typeface="Arial" charset="0"/>
        </a:defRPr>
      </a:lvl6pPr>
      <a:lvl7pPr marL="914400" algn="l" rtl="0" fontAlgn="base">
        <a:spcBef>
          <a:spcPct val="0"/>
        </a:spcBef>
        <a:spcAft>
          <a:spcPct val="0"/>
        </a:spcAft>
        <a:defRPr sz="3600">
          <a:solidFill>
            <a:schemeClr val="bg1"/>
          </a:solidFill>
          <a:latin typeface="Arial" charset="0"/>
          <a:cs typeface="Arial" charset="0"/>
        </a:defRPr>
      </a:lvl7pPr>
      <a:lvl8pPr marL="1371600" algn="l" rtl="0" fontAlgn="base">
        <a:spcBef>
          <a:spcPct val="0"/>
        </a:spcBef>
        <a:spcAft>
          <a:spcPct val="0"/>
        </a:spcAft>
        <a:defRPr sz="3600">
          <a:solidFill>
            <a:schemeClr val="bg1"/>
          </a:solidFill>
          <a:latin typeface="Arial" charset="0"/>
          <a:cs typeface="Arial" charset="0"/>
        </a:defRPr>
      </a:lvl8pPr>
      <a:lvl9pPr marL="1828800" algn="l" rtl="0" fontAlgn="base">
        <a:spcBef>
          <a:spcPct val="0"/>
        </a:spcBef>
        <a:spcAft>
          <a:spcPct val="0"/>
        </a:spcAft>
        <a:defRPr sz="36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bg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400" kern="1200">
          <a:solidFill>
            <a:schemeClr val="bg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bg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16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914400" y="655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9144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Arial" charset="0"/>
          <a:cs typeface="Arial" charset="0"/>
        </a:defRPr>
      </a:lvl6pPr>
      <a:lvl7pPr marL="914400" algn="l" rtl="0" fontAlgn="base">
        <a:spcBef>
          <a:spcPct val="0"/>
        </a:spcBef>
        <a:spcAft>
          <a:spcPct val="0"/>
        </a:spcAft>
        <a:defRPr sz="3600">
          <a:solidFill>
            <a:schemeClr val="tx1"/>
          </a:solidFill>
          <a:latin typeface="Arial" charset="0"/>
          <a:cs typeface="Arial" charset="0"/>
        </a:defRPr>
      </a:lvl7pPr>
      <a:lvl8pPr marL="1371600" algn="l" rtl="0" fontAlgn="base">
        <a:spcBef>
          <a:spcPct val="0"/>
        </a:spcBef>
        <a:spcAft>
          <a:spcPct val="0"/>
        </a:spcAft>
        <a:defRPr sz="3600">
          <a:solidFill>
            <a:schemeClr val="tx1"/>
          </a:solidFill>
          <a:latin typeface="Arial" charset="0"/>
          <a:cs typeface="Arial" charset="0"/>
        </a:defRPr>
      </a:lvl8pPr>
      <a:lvl9pPr marL="1828800" algn="l"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cs typeface="+mn-cs"/>
        </a:defRPr>
      </a:lvl5pPr>
      <a:lvl6pPr marL="2514600" indent="-228600" algn="l" rtl="0" fontAlgn="base">
        <a:spcBef>
          <a:spcPct val="20000"/>
        </a:spcBef>
        <a:spcAft>
          <a:spcPct val="0"/>
        </a:spcAft>
        <a:buFont typeface="Arial" charset="0"/>
        <a:buChar char="»"/>
        <a:defRPr sz="1600">
          <a:solidFill>
            <a:schemeClr val="tx1"/>
          </a:solidFill>
          <a:latin typeface="+mn-lt"/>
          <a:cs typeface="+mn-cs"/>
        </a:defRPr>
      </a:lvl6pPr>
      <a:lvl7pPr marL="2971800" indent="-228600" algn="l" rtl="0" fontAlgn="base">
        <a:spcBef>
          <a:spcPct val="20000"/>
        </a:spcBef>
        <a:spcAft>
          <a:spcPct val="0"/>
        </a:spcAft>
        <a:buFont typeface="Arial" charset="0"/>
        <a:buChar char="»"/>
        <a:defRPr sz="1600">
          <a:solidFill>
            <a:schemeClr val="tx1"/>
          </a:solidFill>
          <a:latin typeface="+mn-lt"/>
          <a:cs typeface="+mn-cs"/>
        </a:defRPr>
      </a:lvl7pPr>
      <a:lvl8pPr marL="3429000" indent="-228600" algn="l" rtl="0" fontAlgn="base">
        <a:spcBef>
          <a:spcPct val="20000"/>
        </a:spcBef>
        <a:spcAft>
          <a:spcPct val="0"/>
        </a:spcAft>
        <a:buFont typeface="Arial" charset="0"/>
        <a:buChar char="»"/>
        <a:defRPr sz="1600">
          <a:solidFill>
            <a:schemeClr val="tx1"/>
          </a:solidFill>
          <a:latin typeface="+mn-lt"/>
          <a:cs typeface="+mn-cs"/>
        </a:defRPr>
      </a:lvl8pPr>
      <a:lvl9pPr marL="3886200" indent="-228600" algn="l" rtl="0" fontAlgn="base">
        <a:spcBef>
          <a:spcPct val="20000"/>
        </a:spcBef>
        <a:spcAft>
          <a:spcPct val="0"/>
        </a:spcAft>
        <a:buFont typeface="Arial" charset="0"/>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E89CB-001E-4A6D-8BDC-65F90FEA46C8}" type="datetimeFigureOut">
              <a:rPr lang="en-US" smtClean="0"/>
              <a:pPr/>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75321-30CD-4A98-AC6D-3A7A975942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etersoj@oclc.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4"/>
          <p:cNvSpPr>
            <a:spLocks/>
          </p:cNvSpPr>
          <p:nvPr/>
        </p:nvSpPr>
        <p:spPr bwMode="auto">
          <a:xfrm>
            <a:off x="152400" y="3200400"/>
            <a:ext cx="6019800" cy="3429000"/>
          </a:xfrm>
          <a:prstGeom prst="rect">
            <a:avLst/>
          </a:prstGeom>
          <a:noFill/>
          <a:ln w="9525">
            <a:noFill/>
            <a:miter lim="800000"/>
            <a:headEnd/>
            <a:tailEnd/>
          </a:ln>
        </p:spPr>
        <p:txBody>
          <a:bodyPr anchor="ctr"/>
          <a:lstStyle/>
          <a:p>
            <a:r>
              <a:rPr lang="en-US" sz="4000" b="1" dirty="0" smtClean="0">
                <a:solidFill>
                  <a:srgbClr val="009999"/>
                </a:solidFill>
                <a:latin typeface="Calibri" pitchFamily="34" charset="0"/>
                <a:cs typeface="Calibri" pitchFamily="34" charset="0"/>
              </a:rPr>
              <a:t>Webinars:</a:t>
            </a:r>
            <a:r>
              <a:rPr lang="en-US" sz="4000" b="1" dirty="0">
                <a:solidFill>
                  <a:srgbClr val="009999"/>
                </a:solidFill>
                <a:latin typeface="Calibri" pitchFamily="34" charset="0"/>
                <a:cs typeface="Calibri" pitchFamily="34" charset="0"/>
              </a:rPr>
              <a:t/>
            </a:r>
            <a:br>
              <a:rPr lang="en-US" sz="4000" b="1" dirty="0">
                <a:solidFill>
                  <a:srgbClr val="009999"/>
                </a:solidFill>
                <a:latin typeface="Calibri" pitchFamily="34" charset="0"/>
                <a:cs typeface="Calibri" pitchFamily="34" charset="0"/>
              </a:rPr>
            </a:br>
            <a:r>
              <a:rPr lang="en-US" sz="4000" b="1" dirty="0" smtClean="0">
                <a:solidFill>
                  <a:srgbClr val="009999"/>
                </a:solidFill>
                <a:latin typeface="Calibri" pitchFamily="34" charset="0"/>
                <a:cs typeface="Calibri" pitchFamily="34" charset="0"/>
              </a:rPr>
              <a:t>Orientation for Participants</a:t>
            </a:r>
          </a:p>
          <a:p>
            <a:endParaRPr lang="en-US" sz="3600" b="1" dirty="0" smtClean="0">
              <a:solidFill>
                <a:srgbClr val="009999"/>
              </a:solidFill>
              <a:latin typeface="Calibri" pitchFamily="34" charset="0"/>
              <a:cs typeface="Calibri" pitchFamily="34" charset="0"/>
            </a:endParaRPr>
          </a:p>
          <a:p>
            <a:r>
              <a:rPr lang="en-US" sz="2800" b="1" dirty="0" smtClean="0">
                <a:latin typeface="Calibri" pitchFamily="34" charset="0"/>
                <a:cs typeface="Calibri" pitchFamily="34" charset="0"/>
              </a:rPr>
              <a:t>Jennifer Peterson</a:t>
            </a:r>
          </a:p>
          <a:p>
            <a:r>
              <a:rPr lang="en-US" sz="2800" b="1" dirty="0" smtClean="0">
                <a:latin typeface="Calibri" pitchFamily="34" charset="0"/>
                <a:cs typeface="Calibri" pitchFamily="34" charset="0"/>
                <a:hlinkClick r:id="rId4"/>
              </a:rPr>
              <a:t>petersoj@oclc.org</a:t>
            </a:r>
            <a:r>
              <a:rPr lang="en-US" sz="2800" b="1" dirty="0" smtClean="0">
                <a:latin typeface="Calibri" pitchFamily="34" charset="0"/>
                <a:cs typeface="Calibri"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7" name="Rectangle 10"/>
          <p:cNvSpPr>
            <a:spLocks/>
          </p:cNvSpPr>
          <p:nvPr/>
        </p:nvSpPr>
        <p:spPr bwMode="auto">
          <a:xfrm>
            <a:off x="990600" y="76200"/>
            <a:ext cx="7924800" cy="838200"/>
          </a:xfrm>
          <a:prstGeom prst="rect">
            <a:avLst/>
          </a:prstGeom>
          <a:noFill/>
          <a:ln w="9525">
            <a:noFill/>
            <a:miter lim="800000"/>
            <a:headEnd/>
            <a:tailEnd/>
          </a:ln>
        </p:spPr>
        <p:txBody>
          <a:bodyPr lIns="91086" tIns="45545" rIns="91086" bIns="45545" anchor="ctr"/>
          <a:lstStyle/>
          <a:p>
            <a:pPr eaLnBrk="0" hangingPunct="0"/>
            <a:r>
              <a:rPr lang="en-US" sz="3600" dirty="0">
                <a:solidFill>
                  <a:srgbClr val="009999"/>
                </a:solidFill>
                <a:latin typeface="Calibri" pitchFamily="34" charset="0"/>
                <a:cs typeface="Calibri" pitchFamily="34" charset="0"/>
              </a:rPr>
              <a:t>Today’s </a:t>
            </a:r>
            <a:r>
              <a:rPr lang="en-US" sz="3600" dirty="0" smtClean="0">
                <a:solidFill>
                  <a:srgbClr val="009999"/>
                </a:solidFill>
                <a:latin typeface="Calibri" pitchFamily="34" charset="0"/>
                <a:cs typeface="Calibri" pitchFamily="34" charset="0"/>
              </a:rPr>
              <a:t>Presenter</a:t>
            </a:r>
            <a:endParaRPr lang="en-US" sz="3600" dirty="0">
              <a:solidFill>
                <a:srgbClr val="009999"/>
              </a:solidFill>
              <a:latin typeface="Calibri" pitchFamily="34" charset="0"/>
              <a:cs typeface="Calibri" pitchFamily="34" charset="0"/>
            </a:endParaRPr>
          </a:p>
        </p:txBody>
      </p:sp>
      <p:sp>
        <p:nvSpPr>
          <p:cNvPr id="28" name="Rectangle 27"/>
          <p:cNvSpPr/>
          <p:nvPr/>
        </p:nvSpPr>
        <p:spPr>
          <a:xfrm>
            <a:off x="4419600" y="2806005"/>
            <a:ext cx="2895600" cy="1384995"/>
          </a:xfrm>
          <a:prstGeom prst="rect">
            <a:avLst/>
          </a:prstGeom>
        </p:spPr>
        <p:txBody>
          <a:bodyPr wrap="square">
            <a:spAutoFit/>
          </a:bodyPr>
          <a:lstStyle/>
          <a:p>
            <a:pPr fontAlgn="auto">
              <a:spcBef>
                <a:spcPts val="0"/>
              </a:spcBef>
              <a:spcAft>
                <a:spcPts val="0"/>
              </a:spcAft>
            </a:pPr>
            <a:r>
              <a:rPr lang="en-US" b="1" dirty="0" smtClean="0">
                <a:solidFill>
                  <a:srgbClr val="000000"/>
                </a:solidFill>
                <a:latin typeface="Calibri" pitchFamily="34" charset="0"/>
                <a:cs typeface="Calibri" pitchFamily="34" charset="0"/>
              </a:rPr>
              <a:t>Jamie LaRue</a:t>
            </a:r>
            <a:r>
              <a:rPr lang="en-US" dirty="0" smtClean="0">
                <a:solidFill>
                  <a:srgbClr val="000000"/>
                </a:solidFill>
                <a:latin typeface="Calibri" pitchFamily="34" charset="0"/>
                <a:cs typeface="Calibri" pitchFamily="34" charset="0"/>
              </a:rPr>
              <a:t>  </a:t>
            </a:r>
          </a:p>
          <a:p>
            <a:pPr fontAlgn="auto">
              <a:spcBef>
                <a:spcPts val="0"/>
              </a:spcBef>
              <a:spcAft>
                <a:spcPts val="0"/>
              </a:spcAft>
            </a:pPr>
            <a:r>
              <a:rPr lang="en-US" sz="2000" dirty="0" smtClean="0">
                <a:solidFill>
                  <a:srgbClr val="000000"/>
                </a:solidFill>
                <a:latin typeface="Calibri" pitchFamily="34" charset="0"/>
                <a:cs typeface="Calibri" pitchFamily="34" charset="0"/>
              </a:rPr>
              <a:t>Director, </a:t>
            </a:r>
          </a:p>
          <a:p>
            <a:pPr fontAlgn="auto">
              <a:spcBef>
                <a:spcPts val="0"/>
              </a:spcBef>
              <a:spcAft>
                <a:spcPts val="0"/>
              </a:spcAft>
            </a:pPr>
            <a:r>
              <a:rPr lang="en-US" sz="2000" dirty="0" smtClean="0">
                <a:solidFill>
                  <a:srgbClr val="000000"/>
                </a:solidFill>
                <a:latin typeface="Calibri" pitchFamily="34" charset="0"/>
                <a:cs typeface="Calibri" pitchFamily="34" charset="0"/>
              </a:rPr>
              <a:t>Douglas County Libraries, </a:t>
            </a:r>
          </a:p>
          <a:p>
            <a:pPr fontAlgn="auto">
              <a:spcBef>
                <a:spcPts val="0"/>
              </a:spcBef>
              <a:spcAft>
                <a:spcPts val="0"/>
              </a:spcAft>
            </a:pPr>
            <a:r>
              <a:rPr lang="en-US" sz="2000" dirty="0" smtClean="0">
                <a:solidFill>
                  <a:srgbClr val="000000"/>
                </a:solidFill>
                <a:latin typeface="Calibri" pitchFamily="34" charset="0"/>
                <a:cs typeface="Calibri" pitchFamily="34" charset="0"/>
              </a:rPr>
              <a:t>Colorado</a:t>
            </a:r>
            <a:endParaRPr lang="en-US" sz="2000" i="1" dirty="0">
              <a:solidFill>
                <a:srgbClr val="000000"/>
              </a:solidFill>
              <a:latin typeface="Calibri" pitchFamily="34" charset="0"/>
              <a:cs typeface="Calibri" pitchFamily="34" charset="0"/>
            </a:endParaRPr>
          </a:p>
        </p:txBody>
      </p:sp>
      <p:sp>
        <p:nvSpPr>
          <p:cNvPr id="7" name="Rectangle 49"/>
          <p:cNvSpPr>
            <a:spLocks noChangeArrowheads="1"/>
          </p:cNvSpPr>
          <p:nvPr/>
        </p:nvSpPr>
        <p:spPr bwMode="auto">
          <a:xfrm>
            <a:off x="2209800" y="2362200"/>
            <a:ext cx="5105400" cy="2514600"/>
          </a:xfrm>
          <a:prstGeom prst="rect">
            <a:avLst/>
          </a:prstGeom>
          <a:noFill/>
          <a:ln w="57150">
            <a:solidFill>
              <a:srgbClr val="008080"/>
            </a:solidFill>
            <a:miter lim="800000"/>
            <a:headEnd/>
            <a:tailEnd/>
          </a:ln>
          <a:effectLst>
            <a:outerShdw blurRad="50800" dist="38100" dir="16200000" rotWithShape="0">
              <a:prstClr val="black">
                <a:alpha val="40000"/>
              </a:prstClr>
            </a:outerShdw>
            <a:softEdge rad="31750"/>
          </a:effectLst>
          <a:scene3d>
            <a:camera prst="orthographicFront"/>
            <a:lightRig rig="threePt" dir="t"/>
          </a:scene3d>
          <a:sp3d>
            <a:bevelT/>
          </a:sp3d>
        </p:spPr>
        <p:txBody>
          <a:bodyPr wrap="none" anchor="ctr"/>
          <a:lstStyle/>
          <a:p>
            <a:endParaRPr lang="en-US" sz="3200">
              <a:solidFill>
                <a:srgbClr val="000000"/>
              </a:solidFill>
              <a:latin typeface="Arial"/>
            </a:endParaRPr>
          </a:p>
        </p:txBody>
      </p:sp>
      <p:pic>
        <p:nvPicPr>
          <p:cNvPr id="5124" name="Picture 4" descr="http://booksatcipa.files.wordpress.com/2011/04/jamie-larue-200x.jpg?w=640"/>
          <p:cNvPicPr>
            <a:picLocks noChangeAspect="1" noChangeArrowheads="1"/>
          </p:cNvPicPr>
          <p:nvPr/>
        </p:nvPicPr>
        <p:blipFill>
          <a:blip r:embed="rId3" cstate="print"/>
          <a:srcRect/>
          <a:stretch>
            <a:fillRect/>
          </a:stretch>
        </p:blipFill>
        <p:spPr bwMode="auto">
          <a:xfrm>
            <a:off x="2286000" y="2467428"/>
            <a:ext cx="2057400" cy="2211706"/>
          </a:xfrm>
          <a:prstGeom prst="rect">
            <a:avLst/>
          </a:prstGeom>
          <a:noFill/>
        </p:spPr>
      </p:pic>
      <p:grpSp>
        <p:nvGrpSpPr>
          <p:cNvPr id="2" name="Group 5"/>
          <p:cNvGrpSpPr/>
          <p:nvPr/>
        </p:nvGrpSpPr>
        <p:grpSpPr>
          <a:xfrm>
            <a:off x="5334000" y="457200"/>
            <a:ext cx="3429000" cy="1478300"/>
            <a:chOff x="5334000" y="2513817"/>
            <a:chExt cx="3429000" cy="990600"/>
          </a:xfrm>
        </p:grpSpPr>
        <p:sp>
          <p:nvSpPr>
            <p:cNvPr id="8" name="Rounded Rectangular Callout 7"/>
            <p:cNvSpPr/>
            <p:nvPr/>
          </p:nvSpPr>
          <p:spPr>
            <a:xfrm>
              <a:off x="5334000" y="2513817"/>
              <a:ext cx="3429000" cy="990600"/>
            </a:xfrm>
            <a:prstGeom prst="wedgeRoundRectCallout">
              <a:avLst>
                <a:gd name="adj1" fmla="val -58066"/>
                <a:gd name="adj2" fmla="val 87091"/>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TextBox 8"/>
            <p:cNvSpPr txBox="1"/>
            <p:nvPr/>
          </p:nvSpPr>
          <p:spPr>
            <a:xfrm>
              <a:off x="5410200" y="2615939"/>
              <a:ext cx="3200400" cy="556846"/>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Photo and </a:t>
              </a:r>
              <a:r>
                <a:rPr lang="en-US" b="1" i="1" dirty="0" smtClean="0">
                  <a:solidFill>
                    <a:srgbClr val="FFFFFF"/>
                  </a:solidFill>
                  <a:latin typeface="Calibri" pitchFamily="34" charset="0"/>
                  <a:cs typeface="Calibri" pitchFamily="34" charset="0"/>
                </a:rPr>
                <a:t>very</a:t>
              </a:r>
              <a:r>
                <a:rPr lang="en-US" dirty="0" smtClean="0">
                  <a:solidFill>
                    <a:srgbClr val="FFFFFF"/>
                  </a:solidFill>
                  <a:latin typeface="Calibri" pitchFamily="34" charset="0"/>
                  <a:cs typeface="Calibri" pitchFamily="34" charset="0"/>
                </a:rPr>
                <a:t> short bio of presenter</a:t>
              </a:r>
              <a:endParaRPr lang="en-US" dirty="0">
                <a:solidFill>
                  <a:srgbClr val="FFFFFF"/>
                </a:solidFill>
                <a:latin typeface="Calibri" pitchFamily="34" charset="0"/>
                <a:cs typeface="Calibri"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6781800" y="3733800"/>
            <a:ext cx="1945640" cy="2849384"/>
            <a:chOff x="4885267" y="914400"/>
            <a:chExt cx="3461173" cy="5715000"/>
          </a:xfrm>
        </p:grpSpPr>
        <p:pic>
          <p:nvPicPr>
            <p:cNvPr id="1028" name="Picture 4" descr="C:\Users\gutscheb\AppData\Local\Microsoft\Windows\Temporary Internet Files\Content.IE5\EZOEKUMQ\MC900439318[1].jpg"/>
            <p:cNvPicPr>
              <a:picLocks noChangeAspect="1" noChangeArrowheads="1"/>
            </p:cNvPicPr>
            <p:nvPr/>
          </p:nvPicPr>
          <p:blipFill>
            <a:blip r:embed="rId3" cstate="print"/>
            <a:srcRect l="33333" t="46429" r="33333"/>
            <a:stretch>
              <a:fillRect/>
            </a:stretch>
          </p:blipFill>
          <p:spPr bwMode="auto">
            <a:xfrm flipH="1">
              <a:off x="4885267" y="1066800"/>
              <a:ext cx="3461173" cy="5562600"/>
            </a:xfrm>
            <a:prstGeom prst="rect">
              <a:avLst/>
            </a:prstGeom>
            <a:noFill/>
          </p:spPr>
        </p:pic>
        <p:sp>
          <p:nvSpPr>
            <p:cNvPr id="11" name="Oval 10"/>
            <p:cNvSpPr/>
            <p:nvPr/>
          </p:nvSpPr>
          <p:spPr>
            <a:xfrm>
              <a:off x="5638800" y="914400"/>
              <a:ext cx="2057400" cy="609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4294967295"/>
          </p:nvPr>
        </p:nvSpPr>
        <p:spPr>
          <a:xfrm>
            <a:off x="762000" y="762000"/>
            <a:ext cx="7315200" cy="5334000"/>
          </a:xfrm>
        </p:spPr>
        <p:txBody>
          <a:bodyPr>
            <a:normAutofit fontScale="92500" lnSpcReduction="10000"/>
          </a:bodyPr>
          <a:lstStyle/>
          <a:p>
            <a:pPr>
              <a:buNone/>
            </a:pPr>
            <a:r>
              <a:rPr lang="en-US" dirty="0" smtClean="0"/>
              <a:t>Orient participants to the platform </a:t>
            </a:r>
            <a:br>
              <a:rPr lang="en-US" dirty="0" smtClean="0"/>
            </a:br>
            <a:r>
              <a:rPr lang="en-US" i="1" dirty="0" smtClean="0"/>
              <a:t>before</a:t>
            </a:r>
            <a:r>
              <a:rPr lang="en-US" dirty="0" smtClean="0"/>
              <a:t> the webinar begins to:</a:t>
            </a:r>
          </a:p>
          <a:p>
            <a:pPr lvl="1"/>
            <a:r>
              <a:rPr lang="en-US" dirty="0" smtClean="0"/>
              <a:t>Introduce the features and tools</a:t>
            </a:r>
          </a:p>
          <a:p>
            <a:pPr lvl="1"/>
            <a:r>
              <a:rPr lang="en-US" dirty="0" smtClean="0"/>
              <a:t>Cover common potential technology problems and solutions</a:t>
            </a:r>
          </a:p>
          <a:p>
            <a:pPr lvl="1"/>
            <a:r>
              <a:rPr lang="en-US" dirty="0" smtClean="0"/>
              <a:t>Provide a stream of conversation to </a:t>
            </a:r>
            <a:br>
              <a:rPr lang="en-US" dirty="0" smtClean="0"/>
            </a:br>
            <a:r>
              <a:rPr lang="en-US" dirty="0" smtClean="0"/>
              <a:t>welcome people as they join the session</a:t>
            </a:r>
          </a:p>
          <a:p>
            <a:pPr lvl="1"/>
            <a:r>
              <a:rPr lang="en-US" dirty="0" smtClean="0"/>
              <a:t>Allow for better focus on the content </a:t>
            </a:r>
            <a:br>
              <a:rPr lang="en-US" dirty="0" smtClean="0"/>
            </a:br>
            <a:r>
              <a:rPr lang="en-US" dirty="0" smtClean="0"/>
              <a:t>when the formal session begins </a:t>
            </a:r>
          </a:p>
          <a:p>
            <a:pPr>
              <a:buNone/>
            </a:pPr>
            <a:endParaRPr lang="en-US" dirty="0" smtClean="0"/>
          </a:p>
          <a:p>
            <a:pPr>
              <a:buNone/>
            </a:pPr>
            <a:r>
              <a:rPr lang="en-US" dirty="0" smtClean="0"/>
              <a:t>WebJunction uses the following slides to create this positive learning environment.</a:t>
            </a:r>
            <a:endParaRPr lang="en-US" dirty="0"/>
          </a:p>
        </p:txBody>
      </p:sp>
      <p:grpSp>
        <p:nvGrpSpPr>
          <p:cNvPr id="5" name="Group 8"/>
          <p:cNvGrpSpPr/>
          <p:nvPr/>
        </p:nvGrpSpPr>
        <p:grpSpPr>
          <a:xfrm>
            <a:off x="7315200" y="2667000"/>
            <a:ext cx="1371600" cy="990600"/>
            <a:chOff x="5257800" y="2667000"/>
            <a:chExt cx="3429000" cy="990600"/>
          </a:xfrm>
        </p:grpSpPr>
        <p:sp>
          <p:nvSpPr>
            <p:cNvPr id="6" name="Rounded Rectangular Callout 5"/>
            <p:cNvSpPr/>
            <p:nvPr/>
          </p:nvSpPr>
          <p:spPr>
            <a:xfrm>
              <a:off x="5257800" y="2667000"/>
              <a:ext cx="3429000" cy="990600"/>
            </a:xfrm>
            <a:prstGeom prst="wedgeRoundRectCallout">
              <a:avLst>
                <a:gd name="adj1" fmla="val -17760"/>
                <a:gd name="adj2" fmla="val 100724"/>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TextBox 6"/>
            <p:cNvSpPr txBox="1"/>
            <p:nvPr/>
          </p:nvSpPr>
          <p:spPr>
            <a:xfrm>
              <a:off x="5486400" y="2743200"/>
              <a:ext cx="2971800" cy="830997"/>
            </a:xfrm>
            <a:prstGeom prst="rect">
              <a:avLst/>
            </a:prstGeom>
            <a:noFill/>
          </p:spPr>
          <p:txBody>
            <a:bodyPr wrap="square" rtlCol="0">
              <a:spAutoFit/>
            </a:bodyPr>
            <a:lstStyle/>
            <a:p>
              <a:pPr algn="ctr"/>
              <a:r>
                <a:rPr lang="en-US" dirty="0" smtClean="0">
                  <a:solidFill>
                    <a:srgbClr val="FFFFFF"/>
                  </a:solidFill>
                  <a:latin typeface="Calibri" pitchFamily="34" charset="0"/>
                  <a:cs typeface="Calibri" pitchFamily="34" charset="0"/>
                </a:rPr>
                <a:t>Where am I?</a:t>
              </a:r>
              <a:endParaRPr lang="en-US" dirty="0">
                <a:solidFill>
                  <a:srgbClr val="FFFFFF"/>
                </a:solidFill>
                <a:latin typeface="Calibri" pitchFamily="34" charset="0"/>
                <a:cs typeface="Calibri" pitchFamily="34"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p:cNvSpPr>
          <p:nvPr/>
        </p:nvSpPr>
        <p:spPr bwMode="auto">
          <a:xfrm>
            <a:off x="152400" y="2971800"/>
            <a:ext cx="6019800" cy="3429000"/>
          </a:xfrm>
          <a:prstGeom prst="rect">
            <a:avLst/>
          </a:prstGeom>
          <a:noFill/>
          <a:ln w="9525">
            <a:noFill/>
            <a:miter lim="800000"/>
            <a:headEnd/>
            <a:tailEnd/>
          </a:ln>
        </p:spPr>
        <p:txBody>
          <a:bodyPr anchor="ctr"/>
          <a:lstStyle/>
          <a:p>
            <a:pPr algn="ctr"/>
            <a:r>
              <a:rPr lang="en-US" sz="6600" b="1" dirty="0" smtClean="0">
                <a:solidFill>
                  <a:srgbClr val="009999"/>
                </a:solidFill>
                <a:latin typeface="Arial"/>
              </a:rPr>
              <a:t>Welcome</a:t>
            </a:r>
            <a:r>
              <a:rPr lang="en-US" sz="6600" b="1" dirty="0">
                <a:solidFill>
                  <a:srgbClr val="009999"/>
                </a:solidFill>
                <a:latin typeface="Arial"/>
              </a:rPr>
              <a:t>!</a:t>
            </a:r>
            <a:r>
              <a:rPr lang="en-US" sz="3600" b="1" dirty="0">
                <a:solidFill>
                  <a:srgbClr val="009999"/>
                </a:solidFill>
                <a:latin typeface="Arial"/>
              </a:rPr>
              <a:t/>
            </a:r>
            <a:br>
              <a:rPr lang="en-US" sz="3600" b="1" dirty="0">
                <a:solidFill>
                  <a:srgbClr val="009999"/>
                </a:solidFill>
                <a:latin typeface="Arial"/>
              </a:rPr>
            </a:br>
            <a:r>
              <a:rPr lang="en-US" sz="3600" b="1" dirty="0">
                <a:solidFill>
                  <a:srgbClr val="009999"/>
                </a:solidFill>
                <a:latin typeface="Arial"/>
              </a:rPr>
              <a:t>The webinar will begin at </a:t>
            </a:r>
            <a:br>
              <a:rPr lang="en-US" sz="3600" b="1" dirty="0">
                <a:solidFill>
                  <a:srgbClr val="009999"/>
                </a:solidFill>
                <a:latin typeface="Arial"/>
              </a:rPr>
            </a:br>
            <a:r>
              <a:rPr lang="en-US" sz="3600" b="1" dirty="0" smtClean="0">
                <a:solidFill>
                  <a:srgbClr val="009999"/>
                </a:solidFill>
                <a:latin typeface="Arial"/>
              </a:rPr>
              <a:t>1:00 Eastern/10:00 </a:t>
            </a:r>
            <a:r>
              <a:rPr lang="en-US" sz="3600" b="1" dirty="0">
                <a:solidFill>
                  <a:srgbClr val="009999"/>
                </a:solidFill>
                <a:latin typeface="Arial"/>
              </a:rPr>
              <a:t>Pacific</a:t>
            </a:r>
            <a:endParaRPr lang="en-US" sz="4400" dirty="0">
              <a:solidFill>
                <a:srgbClr val="FFFFFF"/>
              </a:solidFill>
              <a:latin typeface="Arial"/>
            </a:endParaRPr>
          </a:p>
        </p:txBody>
      </p:sp>
      <p:grpSp>
        <p:nvGrpSpPr>
          <p:cNvPr id="2" name="Group 8"/>
          <p:cNvGrpSpPr/>
          <p:nvPr/>
        </p:nvGrpSpPr>
        <p:grpSpPr>
          <a:xfrm>
            <a:off x="5257800" y="2667000"/>
            <a:ext cx="3429000" cy="990600"/>
            <a:chOff x="5257800" y="2667000"/>
            <a:chExt cx="3429000" cy="990600"/>
          </a:xfrm>
        </p:grpSpPr>
        <p:sp>
          <p:nvSpPr>
            <p:cNvPr id="7" name="Rounded Rectangular Callout 6"/>
            <p:cNvSpPr/>
            <p:nvPr/>
          </p:nvSpPr>
          <p:spPr>
            <a:xfrm>
              <a:off x="5257800" y="2667000"/>
              <a:ext cx="3429000" cy="990600"/>
            </a:xfrm>
            <a:prstGeom prst="wedgeRoundRectCallout">
              <a:avLst>
                <a:gd name="adj1" fmla="val -40456"/>
                <a:gd name="adj2" fmla="val 137886"/>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TextBox 7"/>
            <p:cNvSpPr txBox="1"/>
            <p:nvPr/>
          </p:nvSpPr>
          <p:spPr>
            <a:xfrm>
              <a:off x="5486400" y="2743200"/>
              <a:ext cx="2971800" cy="830997"/>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Time zones are very confusing!</a:t>
              </a:r>
              <a:endParaRPr lang="en-US" dirty="0">
                <a:solidFill>
                  <a:srgbClr val="FFFFFF"/>
                </a:solidFill>
                <a:latin typeface="Calibri" pitchFamily="34" charset="0"/>
                <a:cs typeface="Calibri"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3"/>
          <p:cNvSpPr>
            <a:spLocks noGrp="1" noChangeArrowheads="1"/>
          </p:cNvSpPr>
          <p:nvPr>
            <p:ph type="body" idx="4294967295"/>
          </p:nvPr>
        </p:nvSpPr>
        <p:spPr>
          <a:xfrm>
            <a:off x="685800" y="1143000"/>
            <a:ext cx="8305800" cy="5487988"/>
          </a:xfrm>
        </p:spPr>
        <p:txBody>
          <a:bodyPr lIns="0" tIns="0" rIns="0" bIns="0"/>
          <a:lstStyle/>
          <a:p>
            <a:pPr marL="0" indent="0">
              <a:buNone/>
            </a:pPr>
            <a:r>
              <a:rPr lang="en-US" sz="2000" dirty="0" smtClean="0"/>
              <a:t>Today’s audio is streaming to your computer’s speakers or headphones. </a:t>
            </a:r>
          </a:p>
          <a:p>
            <a:pPr marL="0" indent="0">
              <a:buNone/>
            </a:pPr>
            <a:endParaRPr lang="en-US" sz="1400" dirty="0" smtClean="0"/>
          </a:p>
          <a:p>
            <a:pPr marL="0" indent="0">
              <a:buNone/>
            </a:pPr>
            <a:r>
              <a:rPr lang="en-US" sz="2000" b="1" dirty="0" smtClean="0">
                <a:solidFill>
                  <a:srgbClr val="C00000"/>
                </a:solidFill>
              </a:rPr>
              <a:t>Too loud or soft? </a:t>
            </a:r>
            <a:r>
              <a:rPr lang="en-US" sz="2000" dirty="0" smtClean="0"/>
              <a:t>Adjust volume level in the Audio broadcast box:</a:t>
            </a:r>
            <a:endParaRPr lang="en-US" sz="1900" u="sng" dirty="0" smtClean="0"/>
          </a:p>
          <a:p>
            <a:pPr marL="337740" indent="-286993">
              <a:buNone/>
            </a:pPr>
            <a:r>
              <a:rPr lang="en-US" sz="2500" dirty="0" smtClean="0">
                <a:solidFill>
                  <a:schemeClr val="bg1"/>
                </a:solidFill>
              </a:rPr>
              <a:t/>
            </a:r>
            <a:br>
              <a:rPr lang="en-US" sz="2500" dirty="0" smtClean="0">
                <a:solidFill>
                  <a:schemeClr val="bg1"/>
                </a:solidFill>
              </a:rPr>
            </a:br>
            <a:r>
              <a:rPr lang="en-US" sz="2500" dirty="0" smtClean="0">
                <a:solidFill>
                  <a:schemeClr val="bg1"/>
                </a:solidFill>
              </a:rPr>
              <a:t/>
            </a:r>
            <a:br>
              <a:rPr lang="en-US" sz="2500" dirty="0" smtClean="0">
                <a:solidFill>
                  <a:schemeClr val="bg1"/>
                </a:solidFill>
              </a:rPr>
            </a:br>
            <a:endParaRPr lang="en-US" sz="2500" dirty="0" smtClean="0">
              <a:solidFill>
                <a:schemeClr val="bg1"/>
              </a:solidFill>
            </a:endParaRPr>
          </a:p>
          <a:p>
            <a:pPr marL="337740" indent="-286993">
              <a:buNone/>
            </a:pPr>
            <a:endParaRPr lang="en-US" sz="2000" b="1" dirty="0" smtClean="0">
              <a:solidFill>
                <a:srgbClr val="006666"/>
              </a:solidFill>
            </a:endParaRPr>
          </a:p>
          <a:p>
            <a:pPr marL="337740" indent="-286993">
              <a:buNone/>
            </a:pPr>
            <a:endParaRPr lang="en-US" sz="2000" b="1" dirty="0" smtClean="0">
              <a:solidFill>
                <a:srgbClr val="C00000"/>
              </a:solidFill>
            </a:endParaRPr>
          </a:p>
          <a:p>
            <a:pPr marL="337740" indent="-286993">
              <a:buNone/>
            </a:pPr>
            <a:r>
              <a:rPr lang="en-US" sz="2000" b="1" dirty="0" smtClean="0">
                <a:solidFill>
                  <a:srgbClr val="C00000"/>
                </a:solidFill>
              </a:rPr>
              <a:t>Lost all sound? Hear an echo? </a:t>
            </a:r>
            <a:r>
              <a:rPr lang="en-US" sz="2000" dirty="0" smtClean="0"/>
              <a:t>Click on the </a:t>
            </a:r>
            <a:r>
              <a:rPr lang="en-US" sz="2000" b="1" dirty="0" smtClean="0"/>
              <a:t>small radio tower </a:t>
            </a:r>
            <a:r>
              <a:rPr lang="en-US" sz="2000" dirty="0" smtClean="0"/>
              <a:t>icon (above chat box) OR go to the </a:t>
            </a:r>
            <a:r>
              <a:rPr lang="en-US" sz="2000" b="1" dirty="0" smtClean="0"/>
              <a:t>Communicate</a:t>
            </a:r>
            <a:r>
              <a:rPr lang="en-US" sz="2000" dirty="0" smtClean="0"/>
              <a:t> menu (at the top of the screen) and select </a:t>
            </a:r>
            <a:r>
              <a:rPr lang="en-US" sz="2000" b="1" dirty="0" smtClean="0"/>
              <a:t>Audio Broadcast </a:t>
            </a:r>
            <a:r>
              <a:rPr lang="en-US" sz="2000" dirty="0" smtClean="0"/>
              <a:t>to refresh your connection. </a:t>
            </a:r>
          </a:p>
          <a:p>
            <a:pPr marL="337740" indent="-286993">
              <a:buNone/>
            </a:pPr>
            <a:endParaRPr lang="en-US" sz="2000" dirty="0" smtClean="0"/>
          </a:p>
        </p:txBody>
      </p:sp>
      <p:pic>
        <p:nvPicPr>
          <p:cNvPr id="1026" name="Picture 2"/>
          <p:cNvPicPr>
            <a:picLocks noChangeAspect="1" noChangeArrowheads="1"/>
          </p:cNvPicPr>
          <p:nvPr/>
        </p:nvPicPr>
        <p:blipFill>
          <a:blip r:embed="rId3" cstate="print"/>
          <a:srcRect/>
          <a:stretch>
            <a:fillRect/>
          </a:stretch>
        </p:blipFill>
        <p:spPr bwMode="auto">
          <a:xfrm>
            <a:off x="4307500" y="5257800"/>
            <a:ext cx="3569675" cy="1066800"/>
          </a:xfrm>
          <a:prstGeom prst="rect">
            <a:avLst/>
          </a:prstGeom>
          <a:noFill/>
          <a:ln w="9525">
            <a:noFill/>
            <a:miter lim="800000"/>
            <a:headEnd/>
            <a:tailEnd/>
          </a:ln>
        </p:spPr>
      </p:pic>
      <p:sp>
        <p:nvSpPr>
          <p:cNvPr id="12290" name="Rectangle 2"/>
          <p:cNvSpPr>
            <a:spLocks noGrp="1" noChangeArrowheads="1"/>
          </p:cNvSpPr>
          <p:nvPr>
            <p:ph type="title" idx="4294967295"/>
          </p:nvPr>
        </p:nvSpPr>
        <p:spPr>
          <a:xfrm>
            <a:off x="935039" y="0"/>
            <a:ext cx="6989762" cy="1284288"/>
          </a:xfrm>
        </p:spPr>
        <p:txBody>
          <a:bodyPr/>
          <a:lstStyle/>
          <a:p>
            <a:r>
              <a:rPr lang="en-US" sz="3200" b="1" dirty="0" smtClean="0"/>
              <a:t>Audio Tips</a:t>
            </a:r>
          </a:p>
        </p:txBody>
      </p:sp>
      <p:sp>
        <p:nvSpPr>
          <p:cNvPr id="12292" name="Line 4"/>
          <p:cNvSpPr>
            <a:spLocks noChangeShapeType="1"/>
          </p:cNvSpPr>
          <p:nvPr/>
        </p:nvSpPr>
        <p:spPr bwMode="auto">
          <a:xfrm>
            <a:off x="457200" y="3928240"/>
            <a:ext cx="7924800" cy="0"/>
          </a:xfrm>
          <a:prstGeom prst="line">
            <a:avLst/>
          </a:prstGeom>
          <a:noFill/>
          <a:ln w="9525">
            <a:noFill/>
            <a:round/>
            <a:headEnd/>
            <a:tailEnd/>
          </a:ln>
        </p:spPr>
        <p:txBody>
          <a:bodyPr lIns="91331" tIns="45666" rIns="91331" bIns="45666">
            <a:spAutoFit/>
          </a:bodyPr>
          <a:lstStyle/>
          <a:p>
            <a:endParaRPr lang="en-US" sz="3200">
              <a:solidFill>
                <a:srgbClr val="000000"/>
              </a:solidFill>
              <a:latin typeface="Arial"/>
            </a:endParaRPr>
          </a:p>
        </p:txBody>
      </p:sp>
      <p:sp>
        <p:nvSpPr>
          <p:cNvPr id="13" name="Oval 12"/>
          <p:cNvSpPr/>
          <p:nvPr/>
        </p:nvSpPr>
        <p:spPr>
          <a:xfrm>
            <a:off x="5105400" y="5638800"/>
            <a:ext cx="1752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pic>
        <p:nvPicPr>
          <p:cNvPr id="1028" name="Picture 4"/>
          <p:cNvPicPr>
            <a:picLocks noChangeAspect="1" noChangeArrowheads="1"/>
          </p:cNvPicPr>
          <p:nvPr/>
        </p:nvPicPr>
        <p:blipFill>
          <a:blip r:embed="rId4" cstate="print"/>
          <a:srcRect/>
          <a:stretch>
            <a:fillRect/>
          </a:stretch>
        </p:blipFill>
        <p:spPr bwMode="auto">
          <a:xfrm>
            <a:off x="2743200" y="2438400"/>
            <a:ext cx="3086100" cy="1057275"/>
          </a:xfrm>
          <a:prstGeom prst="rect">
            <a:avLst/>
          </a:prstGeom>
          <a:noFill/>
          <a:ln w="9525">
            <a:noFill/>
            <a:miter lim="800000"/>
            <a:headEnd/>
            <a:tailEnd/>
          </a:ln>
        </p:spPr>
      </p:pic>
      <p:sp>
        <p:nvSpPr>
          <p:cNvPr id="15" name="Oval 14"/>
          <p:cNvSpPr/>
          <p:nvPr/>
        </p:nvSpPr>
        <p:spPr>
          <a:xfrm>
            <a:off x="4648200" y="29718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pic>
        <p:nvPicPr>
          <p:cNvPr id="2" name="Picture 2"/>
          <p:cNvPicPr>
            <a:picLocks noChangeAspect="1" noChangeArrowheads="1"/>
          </p:cNvPicPr>
          <p:nvPr/>
        </p:nvPicPr>
        <p:blipFill>
          <a:blip r:embed="rId5" cstate="print"/>
          <a:srcRect/>
          <a:stretch>
            <a:fillRect/>
          </a:stretch>
        </p:blipFill>
        <p:spPr bwMode="auto">
          <a:xfrm>
            <a:off x="1524000" y="5410200"/>
            <a:ext cx="1996209" cy="990600"/>
          </a:xfrm>
          <a:prstGeom prst="rect">
            <a:avLst/>
          </a:prstGeom>
          <a:noFill/>
          <a:ln w="9525">
            <a:noFill/>
            <a:miter lim="800000"/>
            <a:headEnd/>
            <a:tailEnd/>
          </a:ln>
        </p:spPr>
      </p:pic>
      <p:sp>
        <p:nvSpPr>
          <p:cNvPr id="10" name="Oval 9"/>
          <p:cNvSpPr/>
          <p:nvPr/>
        </p:nvSpPr>
        <p:spPr>
          <a:xfrm>
            <a:off x="1562100" y="5295900"/>
            <a:ext cx="7620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nvGrpSpPr>
          <p:cNvPr id="3" name="Group 10"/>
          <p:cNvGrpSpPr/>
          <p:nvPr/>
        </p:nvGrpSpPr>
        <p:grpSpPr>
          <a:xfrm>
            <a:off x="5257800" y="2667000"/>
            <a:ext cx="3429000" cy="990600"/>
            <a:chOff x="5257800" y="2667000"/>
            <a:chExt cx="3429000" cy="990600"/>
          </a:xfrm>
        </p:grpSpPr>
        <p:sp>
          <p:nvSpPr>
            <p:cNvPr id="12" name="Rounded Rectangular Callout 11"/>
            <p:cNvSpPr/>
            <p:nvPr/>
          </p:nvSpPr>
          <p:spPr>
            <a:xfrm>
              <a:off x="5257800" y="2667000"/>
              <a:ext cx="3429000" cy="990600"/>
            </a:xfrm>
            <a:prstGeom prst="wedgeRoundRectCallout">
              <a:avLst>
                <a:gd name="adj1" fmla="val -40456"/>
                <a:gd name="adj2" fmla="val 137886"/>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TextBox 13"/>
            <p:cNvSpPr txBox="1"/>
            <p:nvPr/>
          </p:nvSpPr>
          <p:spPr>
            <a:xfrm>
              <a:off x="5486400" y="2743200"/>
              <a:ext cx="3200400" cy="830997"/>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Provide troubleshooting tips early.</a:t>
              </a:r>
              <a:endParaRPr lang="en-US" dirty="0">
                <a:solidFill>
                  <a:srgbClr val="FFFFFF"/>
                </a:solidFill>
                <a:latin typeface="Calibri" pitchFamily="34" charset="0"/>
                <a:cs typeface="Calibri" pitchFamily="34" charset="0"/>
              </a:endParaRPr>
            </a:p>
          </p:txBody>
        </p:sp>
      </p:grpSp>
    </p:spTree>
  </p:cSld>
  <p:clrMapOvr>
    <a:masterClrMapping/>
  </p:clrMapOvr>
  <p:transition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914400" y="0"/>
            <a:ext cx="8229600" cy="1143000"/>
          </a:xfrm>
        </p:spPr>
        <p:txBody>
          <a:bodyPr/>
          <a:lstStyle/>
          <a:p>
            <a:pPr eaLnBrk="1" hangingPunct="1"/>
            <a:r>
              <a:rPr lang="en-US" sz="3200" b="1" dirty="0" smtClean="0"/>
              <a:t>Need Help?</a:t>
            </a:r>
          </a:p>
        </p:txBody>
      </p:sp>
      <p:sp>
        <p:nvSpPr>
          <p:cNvPr id="664579" name="Rectangle 4"/>
          <p:cNvSpPr>
            <a:spLocks noChangeArrowheads="1"/>
          </p:cNvSpPr>
          <p:nvPr/>
        </p:nvSpPr>
        <p:spPr bwMode="auto">
          <a:xfrm>
            <a:off x="990600" y="1371600"/>
            <a:ext cx="7543800" cy="609600"/>
          </a:xfrm>
          <a:prstGeom prst="rect">
            <a:avLst/>
          </a:prstGeom>
          <a:noFill/>
          <a:ln w="9525">
            <a:noFill/>
            <a:miter lim="800000"/>
            <a:headEnd/>
            <a:tailEnd/>
          </a:ln>
        </p:spPr>
        <p:txBody>
          <a:bodyPr lIns="0" tIns="0" rIns="0" bIns="0"/>
          <a:lstStyle/>
          <a:p>
            <a:pPr marL="337740" indent="-286993">
              <a:lnSpc>
                <a:spcPct val="120000"/>
              </a:lnSpc>
              <a:spcBef>
                <a:spcPct val="50000"/>
              </a:spcBef>
              <a:buClr>
                <a:srgbClr val="FF7600"/>
              </a:buClr>
            </a:pPr>
            <a:r>
              <a:rPr lang="en-US" sz="2000" dirty="0">
                <a:solidFill>
                  <a:srgbClr val="000000"/>
                </a:solidFill>
                <a:latin typeface="Arial"/>
              </a:rPr>
              <a:t>Please post </a:t>
            </a:r>
            <a:r>
              <a:rPr lang="en-US" sz="2000" b="1" dirty="0">
                <a:solidFill>
                  <a:srgbClr val="000000"/>
                </a:solidFill>
                <a:latin typeface="Arial"/>
              </a:rPr>
              <a:t>technical support questions </a:t>
            </a:r>
            <a:r>
              <a:rPr lang="en-US" sz="2000" dirty="0">
                <a:solidFill>
                  <a:srgbClr val="000000"/>
                </a:solidFill>
                <a:latin typeface="Arial"/>
              </a:rPr>
              <a:t>into the </a:t>
            </a:r>
            <a:r>
              <a:rPr lang="en-US" sz="2000" b="1" dirty="0">
                <a:solidFill>
                  <a:srgbClr val="FF3300"/>
                </a:solidFill>
                <a:latin typeface="Arial"/>
              </a:rPr>
              <a:t>Q&amp;A Panel</a:t>
            </a:r>
            <a:r>
              <a:rPr lang="en-US" sz="2000" dirty="0">
                <a:solidFill>
                  <a:srgbClr val="000000"/>
                </a:solidFill>
                <a:latin typeface="Arial"/>
              </a:rPr>
              <a:t>.</a:t>
            </a:r>
          </a:p>
        </p:txBody>
      </p:sp>
      <p:sp>
        <p:nvSpPr>
          <p:cNvPr id="664584" name="Rectangle 4"/>
          <p:cNvSpPr>
            <a:spLocks noChangeArrowheads="1"/>
          </p:cNvSpPr>
          <p:nvPr/>
        </p:nvSpPr>
        <p:spPr bwMode="auto">
          <a:xfrm>
            <a:off x="5334000" y="4953001"/>
            <a:ext cx="3581400" cy="381000"/>
          </a:xfrm>
          <a:prstGeom prst="rect">
            <a:avLst/>
          </a:prstGeom>
          <a:solidFill>
            <a:schemeClr val="bg1"/>
          </a:solidFill>
          <a:ln w="9525">
            <a:noFill/>
            <a:miter lim="800000"/>
            <a:headEnd/>
            <a:tailEnd/>
          </a:ln>
        </p:spPr>
        <p:txBody>
          <a:bodyPr lIns="0" tIns="0" rIns="0" bIns="0"/>
          <a:lstStyle/>
          <a:p>
            <a:pPr marL="337740" indent="-286993">
              <a:lnSpc>
                <a:spcPct val="120000"/>
              </a:lnSpc>
              <a:spcBef>
                <a:spcPct val="50000"/>
              </a:spcBef>
              <a:buClr>
                <a:srgbClr val="FF7600"/>
              </a:buClr>
            </a:pPr>
            <a:endParaRPr lang="en-US" sz="2000" dirty="0">
              <a:solidFill>
                <a:srgbClr val="000000"/>
              </a:solidFill>
              <a:latin typeface="Arial"/>
            </a:endParaRPr>
          </a:p>
        </p:txBody>
      </p:sp>
      <p:sp>
        <p:nvSpPr>
          <p:cNvPr id="664581" name="Rectangle 4"/>
          <p:cNvSpPr>
            <a:spLocks noChangeArrowheads="1"/>
          </p:cNvSpPr>
          <p:nvPr/>
        </p:nvSpPr>
        <p:spPr bwMode="auto">
          <a:xfrm>
            <a:off x="5334001" y="4495800"/>
            <a:ext cx="3733800" cy="990600"/>
          </a:xfrm>
          <a:prstGeom prst="rect">
            <a:avLst/>
          </a:prstGeom>
          <a:solidFill>
            <a:schemeClr val="bg1"/>
          </a:solidFill>
          <a:ln w="9525">
            <a:noFill/>
            <a:miter lim="800000"/>
            <a:headEnd/>
            <a:tailEnd/>
          </a:ln>
        </p:spPr>
        <p:txBody>
          <a:bodyPr lIns="0" tIns="0" rIns="0" bIns="0"/>
          <a:lstStyle/>
          <a:p>
            <a:pPr marL="337740" indent="-286993">
              <a:lnSpc>
                <a:spcPct val="120000"/>
              </a:lnSpc>
              <a:spcBef>
                <a:spcPct val="50000"/>
              </a:spcBef>
              <a:buClr>
                <a:srgbClr val="FF7600"/>
              </a:buClr>
            </a:pPr>
            <a:r>
              <a:rPr lang="en-US" sz="2000" b="1" dirty="0">
                <a:solidFill>
                  <a:srgbClr val="FF0000"/>
                </a:solidFill>
                <a:latin typeface="Arial"/>
              </a:rPr>
              <a:t>Step 1:</a:t>
            </a:r>
            <a:r>
              <a:rPr lang="en-US" sz="2000" dirty="0">
                <a:solidFill>
                  <a:srgbClr val="000000"/>
                </a:solidFill>
                <a:latin typeface="Arial"/>
              </a:rPr>
              <a:t> Type the problem in </a:t>
            </a:r>
            <a:br>
              <a:rPr lang="en-US" sz="2000" dirty="0">
                <a:solidFill>
                  <a:srgbClr val="000000"/>
                </a:solidFill>
                <a:latin typeface="Arial"/>
              </a:rPr>
            </a:br>
            <a:r>
              <a:rPr lang="en-US" sz="2000" dirty="0">
                <a:solidFill>
                  <a:srgbClr val="000000"/>
                </a:solidFill>
                <a:latin typeface="Arial"/>
              </a:rPr>
              <a:t>the </a:t>
            </a:r>
            <a:r>
              <a:rPr lang="en-US" sz="2000" b="1" dirty="0">
                <a:solidFill>
                  <a:srgbClr val="000000"/>
                </a:solidFill>
                <a:latin typeface="Arial"/>
              </a:rPr>
              <a:t>dialog box.</a:t>
            </a:r>
          </a:p>
          <a:p>
            <a:pPr marL="337740" indent="-286993">
              <a:lnSpc>
                <a:spcPct val="120000"/>
              </a:lnSpc>
              <a:spcBef>
                <a:spcPct val="50000"/>
              </a:spcBef>
              <a:buClr>
                <a:srgbClr val="FF7600"/>
              </a:buClr>
            </a:pPr>
            <a:r>
              <a:rPr lang="en-US" sz="2000" b="1" dirty="0">
                <a:solidFill>
                  <a:srgbClr val="FF0000"/>
                </a:solidFill>
                <a:latin typeface="Arial"/>
              </a:rPr>
              <a:t>Step 2:</a:t>
            </a:r>
            <a:r>
              <a:rPr lang="en-US" sz="2000" dirty="0">
                <a:solidFill>
                  <a:srgbClr val="000000"/>
                </a:solidFill>
                <a:latin typeface="Arial"/>
              </a:rPr>
              <a:t> Click </a:t>
            </a:r>
            <a:r>
              <a:rPr lang="en-US" sz="2000" b="1" dirty="0">
                <a:solidFill>
                  <a:srgbClr val="000000"/>
                </a:solidFill>
                <a:latin typeface="Arial"/>
              </a:rPr>
              <a:t>Send</a:t>
            </a:r>
            <a:r>
              <a:rPr lang="en-US" sz="2000" dirty="0">
                <a:solidFill>
                  <a:srgbClr val="000000"/>
                </a:solidFill>
                <a:latin typeface="Arial"/>
              </a:rPr>
              <a:t>.</a:t>
            </a:r>
          </a:p>
          <a:p>
            <a:pPr marL="337740" indent="-286993">
              <a:lnSpc>
                <a:spcPct val="120000"/>
              </a:lnSpc>
              <a:spcBef>
                <a:spcPct val="50000"/>
              </a:spcBef>
              <a:buClr>
                <a:srgbClr val="FF7600"/>
              </a:buClr>
            </a:pPr>
            <a:endParaRPr lang="en-US" sz="2000" dirty="0">
              <a:solidFill>
                <a:srgbClr val="000000"/>
              </a:solidFill>
              <a:latin typeface="Arial"/>
            </a:endParaRPr>
          </a:p>
        </p:txBody>
      </p:sp>
      <p:pic>
        <p:nvPicPr>
          <p:cNvPr id="2" name="Picture 3"/>
          <p:cNvPicPr>
            <a:picLocks noChangeAspect="1" noChangeArrowheads="1"/>
          </p:cNvPicPr>
          <p:nvPr/>
        </p:nvPicPr>
        <p:blipFill>
          <a:blip r:embed="rId3" cstate="print"/>
          <a:srcRect/>
          <a:stretch>
            <a:fillRect/>
          </a:stretch>
        </p:blipFill>
        <p:spPr bwMode="auto">
          <a:xfrm>
            <a:off x="1447800" y="2209800"/>
            <a:ext cx="3286125" cy="2828925"/>
          </a:xfrm>
          <a:prstGeom prst="rect">
            <a:avLst/>
          </a:prstGeom>
          <a:noFill/>
          <a:ln w="9525">
            <a:noFill/>
            <a:miter lim="800000"/>
            <a:headEnd/>
            <a:tailEnd/>
          </a:ln>
        </p:spPr>
      </p:pic>
      <p:sp>
        <p:nvSpPr>
          <p:cNvPr id="12" name="Oval 11"/>
          <p:cNvSpPr/>
          <p:nvPr/>
        </p:nvSpPr>
        <p:spPr>
          <a:xfrm>
            <a:off x="1219200" y="4495800"/>
            <a:ext cx="35814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nvGrpSpPr>
          <p:cNvPr id="3" name="Group 7"/>
          <p:cNvGrpSpPr/>
          <p:nvPr/>
        </p:nvGrpSpPr>
        <p:grpSpPr>
          <a:xfrm>
            <a:off x="5334000" y="2286000"/>
            <a:ext cx="3429000" cy="990600"/>
            <a:chOff x="5257800" y="2667000"/>
            <a:chExt cx="3429000" cy="990600"/>
          </a:xfrm>
        </p:grpSpPr>
        <p:sp>
          <p:nvSpPr>
            <p:cNvPr id="9" name="Rounded Rectangular Callout 8"/>
            <p:cNvSpPr/>
            <p:nvPr/>
          </p:nvSpPr>
          <p:spPr>
            <a:xfrm>
              <a:off x="5257800" y="2667000"/>
              <a:ext cx="3429000" cy="990600"/>
            </a:xfrm>
            <a:prstGeom prst="wedgeRoundRectCallout">
              <a:avLst>
                <a:gd name="adj1" fmla="val -67123"/>
                <a:gd name="adj2" fmla="val 94345"/>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Box 9"/>
            <p:cNvSpPr txBox="1"/>
            <p:nvPr/>
          </p:nvSpPr>
          <p:spPr>
            <a:xfrm>
              <a:off x="5410200" y="2743200"/>
              <a:ext cx="3200400" cy="830997"/>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If possible, separate out technical questions.</a:t>
              </a:r>
              <a:endParaRPr lang="en-US" dirty="0">
                <a:solidFill>
                  <a:srgbClr val="FFFFFF"/>
                </a:solidFill>
                <a:latin typeface="Calibri" pitchFamily="34" charset="0"/>
                <a:cs typeface="Calibri" pitchFamily="34" charset="0"/>
              </a:endParaRPr>
            </a:p>
          </p:txBody>
        </p:sp>
      </p:grpSp>
    </p:spTree>
  </p:cSld>
  <p:clrMapOvr>
    <a:masterClrMapping/>
  </p:clrMapOvr>
  <p:transition advTm="1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685800" y="1371366"/>
            <a:ext cx="8458200" cy="1015554"/>
          </a:xfrm>
          <a:prstGeom prst="rect">
            <a:avLst/>
          </a:prstGeom>
        </p:spPr>
        <p:txBody>
          <a:bodyPr wrap="square" lIns="91331" tIns="45666" rIns="91331" bIns="45666">
            <a:spAutoFit/>
          </a:bodyPr>
          <a:lstStyle/>
          <a:p>
            <a:r>
              <a:rPr lang="en-US" sz="2000" dirty="0">
                <a:solidFill>
                  <a:srgbClr val="000000"/>
                </a:solidFill>
                <a:latin typeface="Arial"/>
              </a:rPr>
              <a:t>Use </a:t>
            </a:r>
            <a:r>
              <a:rPr lang="en-US" sz="2000" b="1" dirty="0">
                <a:solidFill>
                  <a:srgbClr val="000000"/>
                </a:solidFill>
                <a:latin typeface="Arial"/>
              </a:rPr>
              <a:t>Chat</a:t>
            </a:r>
            <a:r>
              <a:rPr lang="en-US" sz="2000" dirty="0">
                <a:solidFill>
                  <a:srgbClr val="000000"/>
                </a:solidFill>
                <a:latin typeface="Arial"/>
              </a:rPr>
              <a:t> to talk with attendees and presenters about the topic.</a:t>
            </a:r>
            <a:br>
              <a:rPr lang="en-US" sz="2000" dirty="0">
                <a:solidFill>
                  <a:srgbClr val="000000"/>
                </a:solidFill>
                <a:latin typeface="Arial"/>
              </a:rPr>
            </a:br>
            <a:endParaRPr lang="en-US" sz="2000" dirty="0">
              <a:solidFill>
                <a:srgbClr val="000000"/>
              </a:solidFill>
              <a:latin typeface="Arial"/>
            </a:endParaRPr>
          </a:p>
          <a:p>
            <a:r>
              <a:rPr lang="en-US" sz="2000" dirty="0">
                <a:solidFill>
                  <a:srgbClr val="000000"/>
                </a:solidFill>
                <a:latin typeface="Arial"/>
              </a:rPr>
              <a:t>Do not post technical questions to Chat.</a:t>
            </a:r>
            <a:endParaRPr lang="en-US" sz="1800" dirty="0">
              <a:solidFill>
                <a:srgbClr val="000000"/>
              </a:solidFill>
              <a:latin typeface="Arial"/>
            </a:endParaRPr>
          </a:p>
        </p:txBody>
      </p:sp>
      <p:sp>
        <p:nvSpPr>
          <p:cNvPr id="5" name="Rectangle 2"/>
          <p:cNvSpPr txBox="1">
            <a:spLocks noChangeArrowheads="1"/>
          </p:cNvSpPr>
          <p:nvPr/>
        </p:nvSpPr>
        <p:spPr bwMode="auto">
          <a:xfrm>
            <a:off x="914400" y="0"/>
            <a:ext cx="8229600" cy="1143000"/>
          </a:xfrm>
          <a:prstGeom prst="rect">
            <a:avLst/>
          </a:prstGeom>
          <a:noFill/>
          <a:ln w="9525">
            <a:noFill/>
            <a:miter lim="800000"/>
            <a:headEnd/>
            <a:tailEnd/>
          </a:ln>
        </p:spPr>
        <p:txBody>
          <a:bodyPr vert="horz" wrap="square" lIns="91331" tIns="45666" rIns="91331" bIns="45666" numCol="1" anchor="ctr" anchorCtr="0" compatLnSpc="1">
            <a:prstTxWarp prst="textNoShape">
              <a:avLst/>
            </a:prstTxWarp>
          </a:bodyPr>
          <a:lstStyle/>
          <a:p>
            <a:pPr defTabSz="913321">
              <a:defRPr/>
            </a:pPr>
            <a:r>
              <a:rPr lang="en-US" sz="3200" b="1" kern="0" dirty="0">
                <a:solidFill>
                  <a:srgbClr val="000000"/>
                </a:solidFill>
                <a:latin typeface="Arial"/>
              </a:rPr>
              <a:t>Chat Etiquette</a:t>
            </a:r>
          </a:p>
        </p:txBody>
      </p:sp>
      <p:sp>
        <p:nvSpPr>
          <p:cNvPr id="6" name="TextBox 5"/>
          <p:cNvSpPr txBox="1"/>
          <p:nvPr/>
        </p:nvSpPr>
        <p:spPr>
          <a:xfrm>
            <a:off x="457200" y="6324600"/>
            <a:ext cx="6553200" cy="646331"/>
          </a:xfrm>
          <a:prstGeom prst="rect">
            <a:avLst/>
          </a:prstGeom>
          <a:noFill/>
        </p:spPr>
        <p:txBody>
          <a:bodyPr wrap="square" rtlCol="0">
            <a:spAutoFit/>
          </a:bodyPr>
          <a:lstStyle/>
          <a:p>
            <a:pPr fontAlgn="auto">
              <a:spcBef>
                <a:spcPts val="0"/>
              </a:spcBef>
              <a:spcAft>
                <a:spcPts val="0"/>
              </a:spcAft>
            </a:pPr>
            <a:r>
              <a:rPr lang="en-US" sz="1800" dirty="0">
                <a:solidFill>
                  <a:srgbClr val="008080"/>
                </a:solidFill>
                <a:latin typeface="Arial"/>
              </a:rPr>
              <a:t>And if you’re tweeting, use this </a:t>
            </a:r>
            <a:r>
              <a:rPr lang="en-US" sz="1800" dirty="0" err="1">
                <a:solidFill>
                  <a:srgbClr val="008080"/>
                </a:solidFill>
                <a:latin typeface="Arial"/>
              </a:rPr>
              <a:t>hashtag</a:t>
            </a:r>
            <a:r>
              <a:rPr lang="en-US" sz="1800" dirty="0">
                <a:solidFill>
                  <a:srgbClr val="008080"/>
                </a:solidFill>
                <a:latin typeface="Arial"/>
              </a:rPr>
              <a:t>: </a:t>
            </a:r>
            <a:r>
              <a:rPr lang="en-US" sz="1800" b="1" dirty="0">
                <a:solidFill>
                  <a:srgbClr val="008080"/>
                </a:solidFill>
                <a:latin typeface="Arial"/>
              </a:rPr>
              <a:t>#</a:t>
            </a:r>
            <a:r>
              <a:rPr lang="en-US" sz="1800" b="1" dirty="0" err="1">
                <a:solidFill>
                  <a:srgbClr val="008080"/>
                </a:solidFill>
                <a:latin typeface="Arial"/>
              </a:rPr>
              <a:t>wjwebinar</a:t>
            </a:r>
            <a:endParaRPr lang="en-US" sz="1800" b="1" dirty="0">
              <a:solidFill>
                <a:srgbClr val="008080"/>
              </a:solidFill>
              <a:latin typeface="Arial"/>
            </a:endParaRPr>
          </a:p>
          <a:p>
            <a:pPr fontAlgn="auto">
              <a:spcBef>
                <a:spcPts val="0"/>
              </a:spcBef>
              <a:spcAft>
                <a:spcPts val="0"/>
              </a:spcAft>
            </a:pPr>
            <a:endParaRPr lang="en-US" sz="1800" dirty="0">
              <a:solidFill>
                <a:srgbClr val="008080"/>
              </a:solidFill>
              <a:latin typeface="Arial"/>
            </a:endParaRPr>
          </a:p>
        </p:txBody>
      </p:sp>
      <p:pic>
        <p:nvPicPr>
          <p:cNvPr id="4098" name="Picture 2"/>
          <p:cNvPicPr>
            <a:picLocks noChangeAspect="1" noChangeArrowheads="1"/>
          </p:cNvPicPr>
          <p:nvPr/>
        </p:nvPicPr>
        <p:blipFill>
          <a:blip r:embed="rId3" cstate="print"/>
          <a:srcRect/>
          <a:stretch>
            <a:fillRect/>
          </a:stretch>
        </p:blipFill>
        <p:spPr bwMode="auto">
          <a:xfrm>
            <a:off x="4324350" y="2743200"/>
            <a:ext cx="3295650" cy="2609850"/>
          </a:xfrm>
          <a:prstGeom prst="rect">
            <a:avLst/>
          </a:prstGeom>
          <a:noFill/>
          <a:ln w="9525">
            <a:noFill/>
            <a:miter lim="800000"/>
            <a:headEnd/>
            <a:tailEnd/>
          </a:ln>
        </p:spPr>
      </p:pic>
      <p:grpSp>
        <p:nvGrpSpPr>
          <p:cNvPr id="2" name="Group 6"/>
          <p:cNvGrpSpPr/>
          <p:nvPr/>
        </p:nvGrpSpPr>
        <p:grpSpPr>
          <a:xfrm>
            <a:off x="533400" y="2590800"/>
            <a:ext cx="3429000" cy="1943684"/>
            <a:chOff x="5334000" y="2513817"/>
            <a:chExt cx="3429000" cy="1302451"/>
          </a:xfrm>
        </p:grpSpPr>
        <p:sp>
          <p:nvSpPr>
            <p:cNvPr id="8" name="Rounded Rectangular Callout 7"/>
            <p:cNvSpPr/>
            <p:nvPr/>
          </p:nvSpPr>
          <p:spPr>
            <a:xfrm>
              <a:off x="5334000" y="2513817"/>
              <a:ext cx="3429000" cy="990600"/>
            </a:xfrm>
            <a:prstGeom prst="wedgeRoundRectCallout">
              <a:avLst>
                <a:gd name="adj1" fmla="val 65204"/>
                <a:gd name="adj2" fmla="val 80089"/>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TextBox 8"/>
            <p:cNvSpPr txBox="1"/>
            <p:nvPr/>
          </p:nvSpPr>
          <p:spPr>
            <a:xfrm>
              <a:off x="5410200" y="2615939"/>
              <a:ext cx="3200400" cy="1200329"/>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Encourage questions, comments, links, at any time. </a:t>
              </a:r>
              <a:endParaRPr lang="en-US" dirty="0">
                <a:solidFill>
                  <a:srgbClr val="FFFFFF"/>
                </a:solidFill>
                <a:latin typeface="Calibri" pitchFamily="34" charset="0"/>
                <a:cs typeface="Calibri" pitchFamily="34" charset="0"/>
              </a:endParaRPr>
            </a:p>
          </p:txBody>
        </p:sp>
      </p:grpSp>
      <p:sp>
        <p:nvSpPr>
          <p:cNvPr id="11" name="Rounded Rectangle 10"/>
          <p:cNvSpPr/>
          <p:nvPr/>
        </p:nvSpPr>
        <p:spPr>
          <a:xfrm>
            <a:off x="381000" y="6248400"/>
            <a:ext cx="5791200" cy="533400"/>
          </a:xfrm>
          <a:prstGeom prst="roundRect">
            <a:avLst/>
          </a:prstGeom>
          <a:noFill/>
          <a:ln w="603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p:cNvSpPr>
          <p:nvPr>
            <p:ph type="title"/>
          </p:nvPr>
        </p:nvSpPr>
        <p:spPr>
          <a:xfrm>
            <a:off x="914400" y="0"/>
            <a:ext cx="8229600" cy="1143000"/>
          </a:xfrm>
        </p:spPr>
        <p:txBody>
          <a:bodyPr/>
          <a:lstStyle/>
          <a:p>
            <a:r>
              <a:rPr lang="en-US" sz="3200" b="1" dirty="0" smtClean="0"/>
              <a:t>Customize your experience</a:t>
            </a:r>
          </a:p>
        </p:txBody>
      </p:sp>
      <p:sp>
        <p:nvSpPr>
          <p:cNvPr id="15363" name="Rectangle 3"/>
          <p:cNvSpPr>
            <a:spLocks noGrp="1"/>
          </p:cNvSpPr>
          <p:nvPr>
            <p:ph idx="1"/>
          </p:nvPr>
        </p:nvSpPr>
        <p:spPr>
          <a:xfrm>
            <a:off x="609600" y="1371600"/>
            <a:ext cx="5867400" cy="1600200"/>
          </a:xfrm>
        </p:spPr>
        <p:txBody>
          <a:bodyPr/>
          <a:lstStyle/>
          <a:p>
            <a:pPr marL="0" indent="0">
              <a:buNone/>
            </a:pPr>
            <a:r>
              <a:rPr lang="en-US" sz="2000" dirty="0" smtClean="0"/>
              <a:t>Panels can be opened or closed by clicking on the panel name at the top of the column, or by using the X in the individual panel.</a:t>
            </a:r>
            <a:br>
              <a:rPr lang="en-US" sz="2000" dirty="0" smtClean="0"/>
            </a:br>
            <a:endParaRPr lang="en-US" sz="2000" dirty="0" smtClean="0"/>
          </a:p>
          <a:p>
            <a:endParaRPr lang="en-US" sz="2000" dirty="0" smtClean="0"/>
          </a:p>
          <a:p>
            <a:endParaRPr lang="en-US" sz="2000" dirty="0" smtClean="0"/>
          </a:p>
          <a:p>
            <a:endParaRPr lang="en-US" sz="2000" dirty="0" smtClean="0"/>
          </a:p>
          <a:p>
            <a:endParaRPr lang="en-US" sz="2000" dirty="0" smtClean="0"/>
          </a:p>
          <a:p>
            <a:pPr marL="0" indent="0">
              <a:buNone/>
            </a:pPr>
            <a:r>
              <a:rPr lang="en-US" sz="2000" dirty="0" smtClean="0"/>
              <a:t>Hover over edge of </a:t>
            </a:r>
            <a:br>
              <a:rPr lang="en-US" sz="2000" dirty="0" smtClean="0"/>
            </a:br>
            <a:r>
              <a:rPr lang="en-US" sz="2000" dirty="0" smtClean="0"/>
              <a:t>panels to drag and resize.</a:t>
            </a:r>
            <a:br>
              <a:rPr lang="en-US" sz="2000" dirty="0" smtClean="0"/>
            </a:br>
            <a:endParaRPr lang="en-US" sz="2000" dirty="0" smtClean="0"/>
          </a:p>
          <a:p>
            <a:endParaRPr lang="en-US" dirty="0" smtClean="0"/>
          </a:p>
          <a:p>
            <a:endParaRPr lang="en-US" dirty="0" smtClean="0"/>
          </a:p>
        </p:txBody>
      </p:sp>
      <p:cxnSp>
        <p:nvCxnSpPr>
          <p:cNvPr id="21" name="Straight Arrow Connector 20"/>
          <p:cNvCxnSpPr/>
          <p:nvPr/>
        </p:nvCxnSpPr>
        <p:spPr>
          <a:xfrm>
            <a:off x="3962400" y="4495800"/>
            <a:ext cx="5334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3" cstate="print"/>
          <a:srcRect/>
          <a:stretch>
            <a:fillRect/>
          </a:stretch>
        </p:blipFill>
        <p:spPr bwMode="auto">
          <a:xfrm>
            <a:off x="4572000" y="2286000"/>
            <a:ext cx="3286125" cy="4495800"/>
          </a:xfrm>
          <a:prstGeom prst="rect">
            <a:avLst/>
          </a:prstGeom>
          <a:noFill/>
          <a:ln w="9525">
            <a:noFill/>
            <a:miter lim="800000"/>
            <a:headEnd/>
            <a:tailEnd/>
          </a:ln>
        </p:spPr>
      </p:pic>
      <p:sp>
        <p:nvSpPr>
          <p:cNvPr id="11" name="Oval 10"/>
          <p:cNvSpPr/>
          <p:nvPr/>
        </p:nvSpPr>
        <p:spPr>
          <a:xfrm>
            <a:off x="7562850" y="25146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cxnSp>
        <p:nvCxnSpPr>
          <p:cNvPr id="12" name="Straight Arrow Connector 11"/>
          <p:cNvCxnSpPr/>
          <p:nvPr/>
        </p:nvCxnSpPr>
        <p:spPr>
          <a:xfrm>
            <a:off x="7010400" y="1828800"/>
            <a:ext cx="0" cy="4572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4294967295"/>
          </p:nvPr>
        </p:nvSpPr>
        <p:spPr>
          <a:xfrm>
            <a:off x="1600200" y="228600"/>
            <a:ext cx="7543800" cy="4303713"/>
          </a:xfrm>
        </p:spPr>
        <p:txBody>
          <a:bodyPr lIns="0" tIns="0" rIns="0" bIns="0"/>
          <a:lstStyle/>
          <a:p>
            <a:pPr marL="0" indent="0" eaLnBrk="1" hangingPunct="1">
              <a:buNone/>
            </a:pPr>
            <a:r>
              <a:rPr lang="en-US" sz="3600" dirty="0" smtClean="0"/>
              <a:t>Remember to post to </a:t>
            </a:r>
            <a:r>
              <a:rPr lang="en-US" sz="3600" b="1" dirty="0" smtClean="0"/>
              <a:t>Q&amp;A panel </a:t>
            </a:r>
            <a:r>
              <a:rPr lang="en-US" sz="3600" dirty="0" smtClean="0"/>
              <a:t>              if you need technical assistance.</a:t>
            </a:r>
          </a:p>
          <a:p>
            <a:pPr marL="337740" indent="-286993" eaLnBrk="1" hangingPunct="1">
              <a:buNone/>
            </a:pPr>
            <a:endParaRPr lang="en-US" sz="3200" dirty="0" smtClean="0"/>
          </a:p>
          <a:p>
            <a:pPr marL="337740" indent="-286993" eaLnBrk="1" hangingPunct="1">
              <a:buNone/>
            </a:pPr>
            <a:r>
              <a:rPr lang="en-US" sz="3600" dirty="0" smtClean="0"/>
              <a:t>Other Technical problems?</a:t>
            </a:r>
            <a:endParaRPr lang="en-US" sz="3600" b="1" dirty="0" smtClean="0"/>
          </a:p>
          <a:p>
            <a:pPr marL="337740" indent="-286993" eaLnBrk="1" hangingPunct="1">
              <a:buNone/>
            </a:pPr>
            <a:r>
              <a:rPr lang="en-US" sz="3600" b="1" dirty="0" smtClean="0"/>
              <a:t>  Contact WebEx support </a:t>
            </a:r>
          </a:p>
          <a:p>
            <a:pPr marL="337740" indent="-286993" eaLnBrk="1" hangingPunct="1">
              <a:buNone/>
            </a:pPr>
            <a:r>
              <a:rPr lang="en-US" sz="3600" b="1" dirty="0" smtClean="0">
                <a:solidFill>
                  <a:srgbClr val="FF0000"/>
                </a:solidFill>
              </a:rPr>
              <a:t>  </a:t>
            </a:r>
            <a:r>
              <a:rPr lang="en-US" sz="3600" b="1" dirty="0" smtClean="0"/>
              <a:t>Event Number: 716 559 000</a:t>
            </a:r>
            <a:endParaRPr lang="en-US" sz="3600" b="1" dirty="0" smtClean="0">
              <a:solidFill>
                <a:srgbClr val="FF0000"/>
              </a:solidFill>
            </a:endParaRPr>
          </a:p>
          <a:p>
            <a:pPr marL="337740" indent="-286993" eaLnBrk="1" hangingPunct="1">
              <a:buNone/>
            </a:pPr>
            <a:r>
              <a:rPr lang="en-US" sz="3600" b="1" dirty="0" smtClean="0"/>
              <a:t>	Phone: 1-866-229-3239</a:t>
            </a:r>
          </a:p>
          <a:p>
            <a:pPr marL="337740" indent="-286993" eaLnBrk="1" hangingPunct="1">
              <a:buNone/>
            </a:pPr>
            <a:endParaRPr lang="en-US" sz="3200" b="1" dirty="0" smtClean="0"/>
          </a:p>
          <a:p>
            <a:pPr marL="337740" indent="-286993" eaLnBrk="1" hangingPunct="1">
              <a:buNone/>
            </a:pPr>
            <a:endParaRPr lang="en-US" sz="3400" b="1" dirty="0" smtClean="0"/>
          </a:p>
        </p:txBody>
      </p:sp>
      <p:sp>
        <p:nvSpPr>
          <p:cNvPr id="17411" name="Line 4"/>
          <p:cNvSpPr>
            <a:spLocks noChangeShapeType="1"/>
          </p:cNvSpPr>
          <p:nvPr/>
        </p:nvSpPr>
        <p:spPr bwMode="auto">
          <a:xfrm>
            <a:off x="457200" y="3733800"/>
            <a:ext cx="7924800" cy="0"/>
          </a:xfrm>
          <a:prstGeom prst="line">
            <a:avLst/>
          </a:prstGeom>
          <a:noFill/>
          <a:ln w="9525">
            <a:noFill/>
            <a:round/>
            <a:headEnd/>
            <a:tailEnd/>
          </a:ln>
        </p:spPr>
        <p:txBody>
          <a:bodyPr lIns="91331" tIns="45666" rIns="91331" bIns="45666">
            <a:spAutoFit/>
          </a:bodyPr>
          <a:lstStyle/>
          <a:p>
            <a:endParaRPr lang="en-US" sz="3200">
              <a:solidFill>
                <a:srgbClr val="000000"/>
              </a:solidFill>
              <a:latin typeface="Arial"/>
            </a:endParaRPr>
          </a:p>
        </p:txBody>
      </p:sp>
      <p:grpSp>
        <p:nvGrpSpPr>
          <p:cNvPr id="2" name="Group 5"/>
          <p:cNvGrpSpPr/>
          <p:nvPr/>
        </p:nvGrpSpPr>
        <p:grpSpPr>
          <a:xfrm>
            <a:off x="1600200" y="5029200"/>
            <a:ext cx="6096000" cy="1384996"/>
            <a:chOff x="1600200" y="5257799"/>
            <a:chExt cx="6096000" cy="1384996"/>
          </a:xfrm>
        </p:grpSpPr>
        <p:sp>
          <p:nvSpPr>
            <p:cNvPr id="7" name="Text Box 7"/>
            <p:cNvSpPr txBox="1">
              <a:spLocks noChangeArrowheads="1"/>
            </p:cNvSpPr>
            <p:nvPr/>
          </p:nvSpPr>
          <p:spPr bwMode="auto">
            <a:xfrm>
              <a:off x="2514600" y="5257819"/>
              <a:ext cx="2133600" cy="1169198"/>
            </a:xfrm>
            <a:prstGeom prst="rect">
              <a:avLst/>
            </a:prstGeom>
            <a:noFill/>
            <a:ln w="9525">
              <a:noFill/>
              <a:miter lim="800000"/>
              <a:headEnd/>
              <a:tailEnd/>
            </a:ln>
          </p:spPr>
          <p:txBody>
            <a:bodyPr lIns="91086" tIns="45545" rIns="91086" bIns="45545">
              <a:spAutoFit/>
            </a:bodyPr>
            <a:lstStyle/>
            <a:p>
              <a:pPr>
                <a:spcBef>
                  <a:spcPct val="50000"/>
                </a:spcBef>
              </a:pPr>
              <a:r>
                <a:rPr lang="en-US" sz="1400" dirty="0">
                  <a:solidFill>
                    <a:srgbClr val="000000"/>
                  </a:solidFill>
                  <a:latin typeface="Arial"/>
                </a:rPr>
                <a:t>Co-Produced by:</a:t>
              </a:r>
              <a:r>
                <a:rPr lang="en-US" sz="1400" b="1" dirty="0">
                  <a:solidFill>
                    <a:srgbClr val="000000"/>
                  </a:solidFill>
                  <a:latin typeface="Arial"/>
                </a:rPr>
                <a:t> </a:t>
              </a:r>
            </a:p>
            <a:p>
              <a:pPr>
                <a:spcBef>
                  <a:spcPct val="50000"/>
                </a:spcBef>
              </a:pPr>
              <a:r>
                <a:rPr lang="en-US" sz="1400" b="1" dirty="0">
                  <a:solidFill>
                    <a:srgbClr val="000000"/>
                  </a:solidFill>
                  <a:latin typeface="Arial"/>
                </a:rPr>
                <a:t>Jennifer Peterson</a:t>
              </a:r>
            </a:p>
            <a:p>
              <a:pPr>
                <a:spcBef>
                  <a:spcPct val="50000"/>
                </a:spcBef>
              </a:pPr>
              <a:r>
                <a:rPr lang="en-US" sz="1400" dirty="0">
                  <a:solidFill>
                    <a:srgbClr val="000000"/>
                  </a:solidFill>
                  <a:latin typeface="Arial"/>
                </a:rPr>
                <a:t>WebJunction Community </a:t>
              </a:r>
              <a:r>
                <a:rPr lang="en-US" sz="1400" dirty="0" smtClean="0">
                  <a:solidFill>
                    <a:srgbClr val="000000"/>
                  </a:solidFill>
                  <a:latin typeface="Arial"/>
                </a:rPr>
                <a:t>Manager</a:t>
              </a:r>
              <a:endParaRPr lang="en-US" sz="1400" dirty="0">
                <a:solidFill>
                  <a:srgbClr val="000000"/>
                </a:solidFill>
                <a:latin typeface="Arial"/>
              </a:endParaRPr>
            </a:p>
          </p:txBody>
        </p:sp>
        <p:sp>
          <p:nvSpPr>
            <p:cNvPr id="8" name="Rectangle 35"/>
            <p:cNvSpPr>
              <a:spLocks noChangeArrowheads="1"/>
            </p:cNvSpPr>
            <p:nvPr/>
          </p:nvSpPr>
          <p:spPr bwMode="auto">
            <a:xfrm>
              <a:off x="1600200" y="5257802"/>
              <a:ext cx="2971800" cy="1371600"/>
            </a:xfrm>
            <a:prstGeom prst="rect">
              <a:avLst/>
            </a:prstGeom>
            <a:noFill/>
            <a:ln w="12700">
              <a:solidFill>
                <a:srgbClr val="008080"/>
              </a:solidFill>
              <a:miter lim="800000"/>
              <a:headEnd/>
              <a:tailEnd/>
            </a:ln>
          </p:spPr>
          <p:txBody>
            <a:bodyPr wrap="none" lIns="91086" tIns="45545" rIns="91086" bIns="45545" anchor="ctr"/>
            <a:lstStyle/>
            <a:p>
              <a:pPr algn="ctr"/>
              <a:endParaRPr lang="en-US" sz="3200">
                <a:solidFill>
                  <a:srgbClr val="000000"/>
                </a:solidFill>
                <a:latin typeface="Arial"/>
              </a:endParaRPr>
            </a:p>
          </p:txBody>
        </p:sp>
        <p:grpSp>
          <p:nvGrpSpPr>
            <p:cNvPr id="3" name="Group 16"/>
            <p:cNvGrpSpPr/>
            <p:nvPr/>
          </p:nvGrpSpPr>
          <p:grpSpPr>
            <a:xfrm>
              <a:off x="4800600" y="5257799"/>
              <a:ext cx="2895600" cy="1384996"/>
              <a:chOff x="4953000" y="4940300"/>
              <a:chExt cx="2895600" cy="1384996"/>
            </a:xfrm>
          </p:grpSpPr>
          <p:sp>
            <p:nvSpPr>
              <p:cNvPr id="11" name="Text Box 6"/>
              <p:cNvSpPr txBox="1">
                <a:spLocks noChangeArrowheads="1"/>
              </p:cNvSpPr>
              <p:nvPr/>
            </p:nvSpPr>
            <p:spPr bwMode="auto">
              <a:xfrm>
                <a:off x="4953000" y="4940301"/>
                <a:ext cx="2514600" cy="1384995"/>
              </a:xfrm>
              <a:prstGeom prst="rect">
                <a:avLst/>
              </a:prstGeom>
              <a:noFill/>
              <a:ln w="9525">
                <a:noFill/>
                <a:miter lim="800000"/>
                <a:headEnd/>
                <a:tailEnd/>
              </a:ln>
            </p:spPr>
            <p:txBody>
              <a:bodyPr>
                <a:spAutoFit/>
              </a:bodyPr>
              <a:lstStyle/>
              <a:p>
                <a:pPr>
                  <a:spcBef>
                    <a:spcPct val="50000"/>
                  </a:spcBef>
                </a:pPr>
                <a:r>
                  <a:rPr lang="en-US" sz="1400" dirty="0" smtClean="0">
                    <a:solidFill>
                      <a:srgbClr val="000000"/>
                    </a:solidFill>
                    <a:latin typeface="Arial"/>
                  </a:rPr>
                  <a:t>Produced </a:t>
                </a:r>
                <a:r>
                  <a:rPr lang="en-US" sz="1400" dirty="0">
                    <a:solidFill>
                      <a:srgbClr val="000000"/>
                    </a:solidFill>
                    <a:latin typeface="Arial"/>
                  </a:rPr>
                  <a:t>by:</a:t>
                </a:r>
              </a:p>
              <a:p>
                <a:pPr>
                  <a:spcBef>
                    <a:spcPct val="50000"/>
                  </a:spcBef>
                </a:pPr>
                <a:r>
                  <a:rPr lang="en-US" sz="1400" b="1" dirty="0" smtClean="0">
                    <a:solidFill>
                      <a:srgbClr val="000000"/>
                    </a:solidFill>
                    <a:latin typeface="Arial"/>
                  </a:rPr>
                  <a:t>Zola </a:t>
                </a:r>
                <a:r>
                  <a:rPr lang="en-US" sz="1400" b="1" dirty="0" err="1" smtClean="0">
                    <a:solidFill>
                      <a:srgbClr val="000000"/>
                    </a:solidFill>
                    <a:latin typeface="Arial"/>
                  </a:rPr>
                  <a:t>Maddison</a:t>
                </a:r>
                <a:endParaRPr lang="en-US" sz="1400" b="1" dirty="0">
                  <a:solidFill>
                    <a:srgbClr val="000000"/>
                  </a:solidFill>
                  <a:latin typeface="Arial"/>
                </a:endParaRPr>
              </a:p>
              <a:p>
                <a:pPr>
                  <a:spcBef>
                    <a:spcPct val="50000"/>
                  </a:spcBef>
                </a:pPr>
                <a:r>
                  <a:rPr lang="en-US" sz="1400" dirty="0">
                    <a:solidFill>
                      <a:srgbClr val="000000"/>
                    </a:solidFill>
                    <a:latin typeface="Arial"/>
                  </a:rPr>
                  <a:t>WebJunction          </a:t>
                </a:r>
                <a:r>
                  <a:rPr lang="en-US" sz="1400" dirty="0" smtClean="0">
                    <a:solidFill>
                      <a:srgbClr val="000000"/>
                    </a:solidFill>
                    <a:latin typeface="Arial"/>
                  </a:rPr>
                  <a:t>       Project Coordinator</a:t>
                </a:r>
                <a:r>
                  <a:rPr lang="en-US" sz="1400" dirty="0">
                    <a:solidFill>
                      <a:srgbClr val="000000"/>
                    </a:solidFill>
                    <a:latin typeface="Arial"/>
                  </a:rPr>
                  <a:t>			</a:t>
                </a:r>
              </a:p>
            </p:txBody>
          </p:sp>
          <p:sp>
            <p:nvSpPr>
              <p:cNvPr id="12" name="Rectangle 34"/>
              <p:cNvSpPr>
                <a:spLocks noChangeArrowheads="1"/>
              </p:cNvSpPr>
              <p:nvPr/>
            </p:nvSpPr>
            <p:spPr bwMode="auto">
              <a:xfrm>
                <a:off x="4953000" y="4940300"/>
                <a:ext cx="2895600" cy="1371600"/>
              </a:xfrm>
              <a:prstGeom prst="rect">
                <a:avLst/>
              </a:prstGeom>
              <a:noFill/>
              <a:ln w="12700">
                <a:solidFill>
                  <a:srgbClr val="008080"/>
                </a:solidFill>
                <a:miter lim="800000"/>
                <a:headEnd/>
                <a:tailEnd/>
              </a:ln>
            </p:spPr>
            <p:txBody>
              <a:bodyPr wrap="none" anchor="ctr"/>
              <a:lstStyle/>
              <a:p>
                <a:endParaRPr lang="en-US" sz="3200">
                  <a:solidFill>
                    <a:srgbClr val="000000"/>
                  </a:solidFill>
                  <a:latin typeface="Arial"/>
                </a:endParaRPr>
              </a:p>
            </p:txBody>
          </p:sp>
        </p:grpSp>
        <p:pic>
          <p:nvPicPr>
            <p:cNvPr id="10" name="Picture 3"/>
            <p:cNvPicPr>
              <a:picLocks noChangeAspect="1" noChangeArrowheads="1"/>
            </p:cNvPicPr>
            <p:nvPr/>
          </p:nvPicPr>
          <p:blipFill>
            <a:blip r:embed="rId3" cstate="print">
              <a:lum contrast="22000"/>
            </a:blip>
            <a:srcRect/>
            <a:stretch>
              <a:fillRect/>
            </a:stretch>
          </p:blipFill>
          <p:spPr bwMode="auto">
            <a:xfrm>
              <a:off x="1676403" y="5334000"/>
              <a:ext cx="838200" cy="1163638"/>
            </a:xfrm>
            <a:prstGeom prst="rect">
              <a:avLst/>
            </a:prstGeom>
            <a:noFill/>
            <a:ln w="9525">
              <a:noFill/>
              <a:miter lim="800000"/>
              <a:headEnd/>
              <a:tailEnd/>
            </a:ln>
          </p:spPr>
        </p:pic>
      </p:grpSp>
      <p:pic>
        <p:nvPicPr>
          <p:cNvPr id="1026" name="Picture 2"/>
          <p:cNvPicPr>
            <a:picLocks noChangeAspect="1" noChangeArrowheads="1"/>
          </p:cNvPicPr>
          <p:nvPr/>
        </p:nvPicPr>
        <p:blipFill>
          <a:blip r:embed="rId4" cstate="print"/>
          <a:srcRect r="28750"/>
          <a:stretch>
            <a:fillRect/>
          </a:stretch>
        </p:blipFill>
        <p:spPr bwMode="auto">
          <a:xfrm>
            <a:off x="6477000" y="5105400"/>
            <a:ext cx="1158240" cy="1219200"/>
          </a:xfrm>
          <a:prstGeom prst="rect">
            <a:avLst/>
          </a:prstGeom>
          <a:noFill/>
          <a:ln w="9525">
            <a:noFill/>
            <a:miter lim="800000"/>
            <a:headEnd/>
            <a:tailEnd/>
          </a:ln>
          <a:effectLst/>
        </p:spPr>
      </p:pic>
    </p:spTree>
  </p:cSld>
  <p:clrMapOvr>
    <a:masterClrMapping/>
  </p:clrMapOvr>
  <p:transition advTm="1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953037" y="-77274"/>
            <a:ext cx="8229600" cy="1143000"/>
          </a:xfrm>
        </p:spPr>
        <p:txBody>
          <a:bodyPr/>
          <a:lstStyle/>
          <a:p>
            <a:r>
              <a:rPr lang="en-US" sz="4400" b="1" dirty="0" smtClean="0">
                <a:solidFill>
                  <a:srgbClr val="008080"/>
                </a:solidFill>
                <a:latin typeface="Calibri" pitchFamily="34" charset="0"/>
              </a:rPr>
              <a:t>Stay Informed</a:t>
            </a:r>
          </a:p>
        </p:txBody>
      </p:sp>
      <p:sp>
        <p:nvSpPr>
          <p:cNvPr id="31747" name="Rectangle 3"/>
          <p:cNvSpPr>
            <a:spLocks noGrp="1"/>
          </p:cNvSpPr>
          <p:nvPr>
            <p:ph type="body" idx="1"/>
          </p:nvPr>
        </p:nvSpPr>
        <p:spPr>
          <a:xfrm>
            <a:off x="685800" y="1471613"/>
            <a:ext cx="9220200" cy="5995987"/>
          </a:xfrm>
        </p:spPr>
        <p:txBody>
          <a:bodyPr/>
          <a:lstStyle/>
          <a:p>
            <a:pPr>
              <a:buFont typeface="Arial" charset="0"/>
              <a:buNone/>
            </a:pPr>
            <a:r>
              <a:rPr lang="en-US" sz="4000" dirty="0" smtClean="0">
                <a:solidFill>
                  <a:srgbClr val="008080"/>
                </a:solidFill>
                <a:latin typeface="Calibri" pitchFamily="34" charset="0"/>
              </a:rPr>
              <a:t>On WebJunction</a:t>
            </a:r>
          </a:p>
          <a:p>
            <a:pPr lvl="1">
              <a:buNone/>
            </a:pPr>
            <a:r>
              <a:rPr lang="en-US" sz="4000" dirty="0" smtClean="0">
                <a:latin typeface="Calibri" pitchFamily="34" charset="0"/>
              </a:rPr>
              <a:t>webjunction.org</a:t>
            </a:r>
          </a:p>
          <a:p>
            <a:pPr>
              <a:buFont typeface="Arial" charset="0"/>
              <a:buNone/>
            </a:pPr>
            <a:r>
              <a:rPr lang="en-US" sz="4000" dirty="0" smtClean="0">
                <a:solidFill>
                  <a:srgbClr val="008080"/>
                </a:solidFill>
                <a:latin typeface="Calibri" pitchFamily="34" charset="0"/>
              </a:rPr>
              <a:t>Crossroads</a:t>
            </a:r>
            <a:r>
              <a:rPr lang="en-US" sz="4000" dirty="0" smtClean="0">
                <a:solidFill>
                  <a:srgbClr val="009999"/>
                </a:solidFill>
                <a:latin typeface="Calibri" pitchFamily="34" charset="0"/>
              </a:rPr>
              <a:t> </a:t>
            </a:r>
            <a:r>
              <a:rPr lang="en-US" sz="4000" dirty="0" smtClean="0">
                <a:latin typeface="Calibri" pitchFamily="34" charset="0"/>
              </a:rPr>
              <a:t>(monthly newsletter)</a:t>
            </a:r>
          </a:p>
          <a:p>
            <a:pPr lvl="1">
              <a:buFont typeface="Arial" charset="0"/>
              <a:buNone/>
            </a:pPr>
            <a:r>
              <a:rPr lang="en-US" sz="4000" dirty="0" smtClean="0">
                <a:latin typeface="Calibri" pitchFamily="34" charset="0"/>
              </a:rPr>
              <a:t>Subscribe on homepage</a:t>
            </a:r>
          </a:p>
          <a:p>
            <a:pPr>
              <a:buFont typeface="Arial" charset="0"/>
              <a:buNone/>
            </a:pPr>
            <a:r>
              <a:rPr lang="en-US" sz="4000" dirty="0" smtClean="0">
                <a:solidFill>
                  <a:srgbClr val="008080"/>
                </a:solidFill>
                <a:latin typeface="Calibri" pitchFamily="34" charset="0"/>
              </a:rPr>
              <a:t>Events</a:t>
            </a:r>
          </a:p>
          <a:p>
            <a:pPr lvl="1">
              <a:buNone/>
            </a:pPr>
            <a:r>
              <a:rPr lang="en-US" sz="4000" dirty="0" smtClean="0">
                <a:latin typeface="Calibri" pitchFamily="34" charset="0"/>
              </a:rPr>
              <a:t>webjunction.org/calendar</a:t>
            </a:r>
          </a:p>
        </p:txBody>
      </p:sp>
      <p:grpSp>
        <p:nvGrpSpPr>
          <p:cNvPr id="2" name="Group 3"/>
          <p:cNvGrpSpPr/>
          <p:nvPr/>
        </p:nvGrpSpPr>
        <p:grpSpPr>
          <a:xfrm>
            <a:off x="5334000" y="457200"/>
            <a:ext cx="3429000" cy="1478300"/>
            <a:chOff x="5334000" y="2513817"/>
            <a:chExt cx="3429000" cy="990600"/>
          </a:xfrm>
        </p:grpSpPr>
        <p:sp>
          <p:nvSpPr>
            <p:cNvPr id="5" name="Rounded Rectangular Callout 4"/>
            <p:cNvSpPr/>
            <p:nvPr/>
          </p:nvSpPr>
          <p:spPr>
            <a:xfrm>
              <a:off x="5334000" y="2513817"/>
              <a:ext cx="3429000" cy="990600"/>
            </a:xfrm>
            <a:prstGeom prst="wedgeRoundRectCallout">
              <a:avLst>
                <a:gd name="adj1" fmla="val -58066"/>
                <a:gd name="adj2" fmla="val 87091"/>
                <a:gd name="adj3" fmla="val 16667"/>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TextBox 5"/>
            <p:cNvSpPr txBox="1"/>
            <p:nvPr/>
          </p:nvSpPr>
          <p:spPr>
            <a:xfrm>
              <a:off x="5410200" y="2615939"/>
              <a:ext cx="3200400" cy="804333"/>
            </a:xfrm>
            <a:prstGeom prst="rect">
              <a:avLst/>
            </a:prstGeom>
            <a:noFill/>
          </p:spPr>
          <p:txBody>
            <a:bodyPr wrap="square" rtlCol="0">
              <a:spAutoFit/>
            </a:bodyPr>
            <a:lstStyle/>
            <a:p>
              <a:r>
                <a:rPr lang="en-US" dirty="0" smtClean="0">
                  <a:solidFill>
                    <a:srgbClr val="FFFFFF"/>
                  </a:solidFill>
                  <a:latin typeface="Calibri" pitchFamily="34" charset="0"/>
                  <a:cs typeface="Calibri" pitchFamily="34" charset="0"/>
                </a:rPr>
                <a:t>Share how they can find more learning resources at beginning and end.</a:t>
              </a:r>
              <a:endParaRPr lang="en-US" dirty="0">
                <a:solidFill>
                  <a:srgbClr val="FFFFFF"/>
                </a:solidFill>
                <a:latin typeface="Calibri" pitchFamily="34" charset="0"/>
                <a:cs typeface="Calibri" pitchFamily="34" charset="0"/>
              </a:endParaRPr>
            </a:p>
          </p:txBody>
        </p:sp>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4_Custom Design">
  <a:themeElements>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8_Custom Design">
  <a:themeElements>
    <a:clrScheme name="8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7_Custom Design">
  <a:themeElements>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_Custom Design">
  <a:themeElements>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Custom Design">
  <a:themeElements>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5_Custom Design">
  <a:themeElements>
    <a:clrScheme name="15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5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5_Custom 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7180</TotalTime>
  <Words>620</Words>
  <Application>Microsoft Office PowerPoint</Application>
  <PresentationFormat>On-screen Show (4:3)</PresentationFormat>
  <Paragraphs>89</Paragraphs>
  <Slides>10</Slides>
  <Notes>10</Notes>
  <HiddenSlides>0</HiddenSlides>
  <MMClips>0</MMClips>
  <ScaleCrop>false</ScaleCrop>
  <HeadingPairs>
    <vt:vector size="4" baseType="variant">
      <vt:variant>
        <vt:lpstr>Theme</vt:lpstr>
      </vt:variant>
      <vt:variant>
        <vt:i4>8</vt:i4>
      </vt:variant>
      <vt:variant>
        <vt:lpstr>Slide Titles</vt:lpstr>
      </vt:variant>
      <vt:variant>
        <vt:i4>10</vt:i4>
      </vt:variant>
    </vt:vector>
  </HeadingPairs>
  <TitlesOfParts>
    <vt:vector size="18" baseType="lpstr">
      <vt:lpstr>4_Custom Design</vt:lpstr>
      <vt:lpstr>28_Custom Design</vt:lpstr>
      <vt:lpstr>27_Custom Design</vt:lpstr>
      <vt:lpstr>12_Custom Design</vt:lpstr>
      <vt:lpstr>5_Custom Design</vt:lpstr>
      <vt:lpstr>Custom Design</vt:lpstr>
      <vt:lpstr>15_Custom Design</vt:lpstr>
      <vt:lpstr>Office Theme</vt:lpstr>
      <vt:lpstr>Slide 1</vt:lpstr>
      <vt:lpstr>Slide 2</vt:lpstr>
      <vt:lpstr>Slide 3</vt:lpstr>
      <vt:lpstr>Audio Tips</vt:lpstr>
      <vt:lpstr>Need Help?</vt:lpstr>
      <vt:lpstr>Slide 6</vt:lpstr>
      <vt:lpstr>Customize your experience</vt:lpstr>
      <vt:lpstr>Slide 8</vt:lpstr>
      <vt:lpstr>Stay Informed</vt:lpstr>
      <vt:lpstr>Slide 10</vt:lpstr>
    </vt:vector>
  </TitlesOfParts>
  <Company>Delaware County Library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dc:title>
  <dc:creator>mstern</dc:creator>
  <cp:lastModifiedBy>petersoj</cp:lastModifiedBy>
  <cp:revision>488</cp:revision>
  <cp:lastPrinted>1601-01-01T00:00:00Z</cp:lastPrinted>
  <dcterms:created xsi:type="dcterms:W3CDTF">2007-02-15T15:20:53Z</dcterms:created>
  <dcterms:modified xsi:type="dcterms:W3CDTF">2014-01-21T20:37:26Z</dcterms:modified>
</cp:coreProperties>
</file>