
<file path=[Content_Types].xml><?xml version="1.0" encoding="utf-8"?>
<Types xmlns="http://schemas.openxmlformats.org/package/2006/content-types">
  <Override PartName="/ppt/slideMasters/slideMaster3.xml" ContentType="application/vnd.openxmlformats-officedocument.presentationml.slideMaster+xml"/>
  <Override PartName="/ppt/slideMasters/slideMaster88.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Masters/slideMaster77.xml" ContentType="application/vnd.openxmlformats-officedocument.presentationml.slideMaster+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Masters/slideMaster19.xml" ContentType="application/vnd.openxmlformats-officedocument.presentationml.slideMaster+xml"/>
  <Override PartName="/ppt/slideMasters/slideMaster55.xml" ContentType="application/vnd.openxmlformats-officedocument.presentationml.slideMaster+xml"/>
  <Override PartName="/ppt/slideMasters/slideMaster66.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theme/theme87.xml" ContentType="application/vnd.openxmlformats-officedocument.theme+xml"/>
  <Default Extension="xml" ContentType="application/xml"/>
  <Override PartName="/ppt/slideMasters/slideMaster44.xml" ContentType="application/vnd.openxmlformats-officedocument.presentationml.slideMaster+xml"/>
  <Override PartName="/ppt/slideMasters/slideMaster91.xml" ContentType="application/vnd.openxmlformats-officedocument.presentationml.slideMaster+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18.xml" ContentType="application/vnd.openxmlformats-officedocument.theme+xml"/>
  <Override PartName="/ppt/slideLayouts/slideLayout24.xml" ContentType="application/vnd.openxmlformats-officedocument.presentationml.slideLayout+xml"/>
  <Override PartName="/ppt/theme/theme29.xml" ContentType="application/vnd.openxmlformats-officedocument.theme+xml"/>
  <Override PartName="/ppt/slideLayouts/slideLayout60.xml" ContentType="application/vnd.openxmlformats-officedocument.presentationml.slideLayout+xml"/>
  <Override PartName="/ppt/theme/theme65.xml" ContentType="application/vnd.openxmlformats-officedocument.theme+xml"/>
  <Override PartName="/ppt/slideLayouts/slideLayout71.xml" ContentType="application/vnd.openxmlformats-officedocument.presentationml.slideLayout+xml"/>
  <Override PartName="/ppt/theme/theme76.xml" ContentType="application/vnd.openxmlformats-officedocument.theme+xml"/>
  <Override PartName="/ppt/slideMasters/slideMaster33.xml" ContentType="application/vnd.openxmlformats-officedocument.presentationml.slideMaster+xml"/>
  <Override PartName="/ppt/slideMasters/slideMaster80.xml" ContentType="application/vnd.openxmlformats-officedocument.presentationml.slideMaster+xml"/>
  <Override PartName="/ppt/tableStyles.xml" ContentType="application/vnd.openxmlformats-officedocument.presentationml.tableStyles+xml"/>
  <Override PartName="/ppt/theme/theme54.xml" ContentType="application/vnd.openxmlformats-officedocument.them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43.xml" ContentType="application/vnd.openxmlformats-officedocument.theme+xml"/>
  <Override PartName="/ppt/theme/theme90.xml" ContentType="application/vnd.openxmlformats-officedocument.theme+xml"/>
  <Override PartName="/ppt/theme/theme21.xml" ContentType="application/vnd.openxmlformats-officedocument.theme+xml"/>
  <Override PartName="/ppt/theme/theme32.xml" ContentType="application/vnd.openxmlformats-officedocument.theme+xml"/>
  <Override PartName="/ppt/slides/slide77.xml" ContentType="application/vnd.openxmlformats-officedocument.presentationml.slide+xml"/>
  <Override PartName="/ppt/slides/slide88.xml" ContentType="application/vnd.openxmlformats-officedocument.presentationml.slide+xml"/>
  <Override PartName="/ppt/theme/theme10.xml" ContentType="application/vnd.openxmlformats-officedocument.theme+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Masters/slideMaster49.xml" ContentType="application/vnd.openxmlformats-officedocument.presentationml.slideMaster+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Masters/slideMaster74.xml" ContentType="application/vnd.openxmlformats-officedocument.presentationml.slideMaster+xml"/>
  <Override PartName="/ppt/slideMasters/slideMaster85.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theme/theme59.xml" ContentType="application/vnd.openxmlformats-officedocument.them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63.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theme/theme37.xml" ContentType="application/vnd.openxmlformats-officedocument.theme+xml"/>
  <Override PartName="/ppt/theme/theme48.xml" ContentType="application/vnd.openxmlformats-officedocument.theme+xml"/>
  <Override PartName="/ppt/theme/theme84.xml" ContentType="application/vnd.openxmlformats-officedocument.theme+xml"/>
  <Override PartName="/docProps/app.xml" ContentType="application/vnd.openxmlformats-officedocument.extended-properties+xml"/>
  <Override PartName="/ppt/slideMasters/slideMaster52.xml" ContentType="application/vnd.openxmlformats-officedocument.presentationml.slideMaster+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theme/theme73.xml" ContentType="application/vnd.openxmlformats-officedocument.theme+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62.xml" ContentType="application/vnd.openxmlformats-officedocument.theme+xml"/>
  <Override PartName="/ppt/theme/theme40.xml" ContentType="application/vnd.openxmlformats-officedocument.theme+xml"/>
  <Override PartName="/ppt/theme/theme51.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Masters/slideMaster79.xml" ContentType="application/vnd.openxmlformats-officedocument.presentationml.slideMaster+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Masters/slideMaster57.xml" ContentType="application/vnd.openxmlformats-officedocument.presentationml.slideMaster+xml"/>
  <Override PartName="/ppt/slideMasters/slideMaster68.xml" ContentType="application/vnd.openxmlformats-officedocument.presentationml.slideMaster+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theme/theme89.xml" ContentType="application/vnd.openxmlformats-officedocument.theme+xml"/>
  <Override PartName="/ppt/slideMasters/slideMaster46.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theme/theme67.xml" ContentType="application/vnd.openxmlformats-officedocument.theme+xml"/>
  <Override PartName="/ppt/slideLayouts/slideLayout73.xml" ContentType="application/vnd.openxmlformats-officedocument.presentationml.slideLayout+xml"/>
  <Override PartName="/ppt/theme/theme78.xml" ContentType="application/vnd.openxmlformats-officedocument.theme+xml"/>
  <Override PartName="/ppt/slideMasters/slideMaster35.xml" ContentType="application/vnd.openxmlformats-officedocument.presentationml.slideMaster+xml"/>
  <Override PartName="/ppt/slideMasters/slideMaster82.xml" ContentType="application/vnd.openxmlformats-officedocument.presentationml.slideMaster+xml"/>
  <Override PartName="/ppt/slides/slide41.xml" ContentType="application/vnd.openxmlformats-officedocument.presentationml.slide+xml"/>
  <Override PartName="/ppt/slideLayouts/slideLayout51.xml" ContentType="application/vnd.openxmlformats-officedocument.presentationml.slideLayout+xml"/>
  <Override PartName="/ppt/theme/theme56.xml" ContentType="application/vnd.openxmlformats-officedocument.theme+xml"/>
  <Override PartName="/ppt/slideMasters/slideMaster24.xml" ContentType="application/vnd.openxmlformats-officedocument.presentationml.slideMaster+xml"/>
  <Override PartName="/ppt/slideMasters/slideMaster71.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theme/theme45.xml" ContentType="application/vnd.openxmlformats-officedocument.theme+xml"/>
  <Override PartName="/ppt/theme/theme92.xml" ContentType="application/vnd.openxmlformats-officedocument.theme+xml"/>
  <Override PartName="/ppt/slideMasters/slideMaster13.xml" ContentType="application/vnd.openxmlformats-officedocument.presentationml.slideMaster+xml"/>
  <Override PartName="/ppt/slideMasters/slideMaster60.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theme/theme81.xml" ContentType="application/vnd.openxmlformats-officedocument.theme+xml"/>
  <Override PartName="/ppt/slides/slide79.xml" ContentType="application/vnd.openxmlformats-officedocument.presentationml.slide+xml"/>
  <Override PartName="/ppt/theme/theme12.xml" ContentType="application/vnd.openxmlformats-officedocument.theme+xml"/>
  <Override PartName="/ppt/theme/theme70.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Masters/slideMaster76.xml" ContentType="application/vnd.openxmlformats-officedocument.presentationml.slideMaster+xml"/>
  <Override PartName="/ppt/slideMasters/slideMaster87.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Masters/slideMaster18.xml" ContentType="application/vnd.openxmlformats-officedocument.presentationml.slideMaster+xml"/>
  <Override PartName="/ppt/slideMasters/slideMaster65.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theme/theme39.xml" ContentType="application/vnd.openxmlformats-officedocument.theme+xml"/>
  <Override PartName="/ppt/slideLayouts/slideLayout81.xml" ContentType="application/vnd.openxmlformats-officedocument.presentationml.slideLayout+xml"/>
  <Override PartName="/ppt/theme/theme86.xml" ContentType="application/vnd.openxmlformats-officedocument.theme+xml"/>
  <Override PartName="/ppt/slideMasters/slideMaster54.xml" ContentType="application/vnd.openxmlformats-officedocument.presentationml.slideMaster+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70.xml" ContentType="application/vnd.openxmlformats-officedocument.presentationml.slideLayout+xml"/>
  <Override PartName="/ppt/theme/theme75.xml" ContentType="application/vnd.openxmlformats-officedocument.theme+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Masters/slideMaster90.xml" ContentType="application/vnd.openxmlformats-officedocument.presentationml.slideMaster+xml"/>
  <Override PartName="/ppt/slideLayouts/slideLayout12.xml" ContentType="application/vnd.openxmlformats-officedocument.presentationml.slideLayout+xml"/>
  <Override PartName="/ppt/theme/theme17.xml" ContentType="application/vnd.openxmlformats-officedocument.theme+xml"/>
  <Override PartName="/ppt/theme/theme64.xml" ContentType="application/vnd.openxmlformats-officedocument.theme+xml"/>
  <Override PartName="/ppt/slideMasters/slideMaster21.xml" ContentType="application/vnd.openxmlformats-officedocument.presentationml.slideMaster+xml"/>
  <Override PartName="/ppt/theme/theme42.xml" ContentType="application/vnd.openxmlformats-officedocument.theme+xml"/>
  <Override PartName="/ppt/theme/theme53.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31.xml" ContentType="application/vnd.openxmlformats-officedocument.theme+xml"/>
  <Override PartName="/ppt/slides/slide87.xml" ContentType="application/vnd.openxmlformats-officedocument.presentationml.slide+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Masters/slideMaster48.xml" ContentType="application/vnd.openxmlformats-officedocument.presentationml.slideMaster+xml"/>
  <Override PartName="/ppt/slideMasters/slideMaster59.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theme/theme69.xml" ContentType="application/vnd.openxmlformats-officedocument.theme+xml"/>
  <Override PartName="/ppt/slideLayouts/slideLayout75.xml" ContentType="application/vnd.openxmlformats-officedocument.presentationml.slideLayout+xml"/>
  <Override PartName="/ppt/slideMasters/slideMaster37.xml" ContentType="application/vnd.openxmlformats-officedocument.presentationml.slideMaster+xml"/>
  <Override PartName="/ppt/slideMasters/slideMaster84.xml" ContentType="application/vnd.openxmlformats-officedocument.presentationml.slideMaster+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theme/theme58.xml" ContentType="application/vnd.openxmlformats-officedocument.theme+xml"/>
  <Override PartName="/ppt/slideMasters/slideMaster26.xml" ContentType="application/vnd.openxmlformats-officedocument.presentationml.slideMaster+xml"/>
  <Override PartName="/ppt/slideMasters/slideMaster73.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theme/theme47.xml" ContentType="application/vnd.openxmlformats-officedocument.theme+xml"/>
  <Override PartName="/ppt/slideMasters/slideMaster15.xml" ContentType="application/vnd.openxmlformats-officedocument.presentationml.slideMaster+xml"/>
  <Override PartName="/ppt/slideMasters/slideMaster51.xml" ContentType="application/vnd.openxmlformats-officedocument.presentationml.slideMaster+xml"/>
  <Override PartName="/ppt/slideMasters/slideMaster62.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theme/theme83.xml" ContentType="application/vnd.openxmlformats-officedocument.theme+xml"/>
  <Override PartName="/ppt/slideMasters/slideMaster40.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theme/theme61.xml" ContentType="application/vnd.openxmlformats-officedocument.theme+xml"/>
  <Override PartName="/ppt/theme/theme72.xml" ContentType="application/vnd.openxmlformats-officedocument.theme+xml"/>
  <Override PartName="/ppt/theme/theme50.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Masters/slideMaster78.xml" ContentType="application/vnd.openxmlformats-officedocument.presentationml.slideMaster+xml"/>
  <Override PartName="/ppt/slideMasters/slideMaster89.xml" ContentType="application/vnd.openxmlformats-officedocument.presentationml.slideMaster+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Masters/slideMaster67.xml" ContentType="application/vnd.openxmlformats-officedocument.presentationml.slideMaster+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theme/theme88.xml" ContentType="application/vnd.openxmlformats-officedocument.theme+xml"/>
  <Override PartName="/ppt/slideMasters/slideMaster56.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theme/theme77.xml" ContentType="application/vnd.openxmlformats-officedocument.theme+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Masters/slideMaster81.xml" ContentType="application/vnd.openxmlformats-officedocument.presentationml.slideMaster+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66.xml" ContentType="application/vnd.openxmlformats-officedocument.theme+xml"/>
  <Override PartName="/ppt/slideMasters/slideMaster23.xml" ContentType="application/vnd.openxmlformats-officedocument.presentationml.slideMaster+xml"/>
  <Override PartName="/ppt/slideMasters/slideMaster70.xml" ContentType="application/vnd.openxmlformats-officedocument.presentationml.slideMaster+xml"/>
  <Override PartName="/ppt/slides/slide40.xml" ContentType="application/vnd.openxmlformats-officedocument.presentationml.slide+xml"/>
  <Override PartName="/ppt/theme/theme44.xml" ContentType="application/vnd.openxmlformats-officedocument.theme+xml"/>
  <Override PartName="/ppt/slideLayouts/slideLayout50.xml" ContentType="application/vnd.openxmlformats-officedocument.presentationml.slideLayout+xml"/>
  <Override PartName="/ppt/theme/theme55.xml" ContentType="application/vnd.openxmlformats-officedocument.theme+xml"/>
  <Override PartName="/ppt/theme/theme91.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heme/theme33.xml" ContentType="application/vnd.openxmlformats-officedocument.theme+xml"/>
  <Override PartName="/ppt/theme/theme80.xml" ContentType="application/vnd.openxmlformats-officedocument.theme+xml"/>
  <Default Extension="gif" ContentType="image/gif"/>
  <Override PartName="/ppt/slides/slide89.xml" ContentType="application/vnd.openxmlformats-officedocument.presentationml.slide+xml"/>
  <Override PartName="/ppt/theme/theme22.xml" ContentType="application/vnd.openxmlformats-officedocument.theme+xml"/>
  <Override PartName="/ppt/slides/slide78.xml" ContentType="application/vnd.openxmlformats-officedocument.presentationml.slide+xml"/>
  <Override PartName="/ppt/theme/theme11.xml" ContentType="application/vnd.openxmlformats-officedocument.them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Masters/slideMaster86.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Masters/slideMaster28.xml" ContentType="application/vnd.openxmlformats-officedocument.presentationml.slideMaster+xml"/>
  <Override PartName="/ppt/slideMasters/slideMaster75.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theme/theme49.xml" ContentType="application/vnd.openxmlformats-officedocument.theme+xml"/>
  <Default Extension="rels" ContentType="application/vnd.openxmlformats-package.relationships+xml"/>
  <Override PartName="/ppt/slideMasters/slideMaster17.xml" ContentType="application/vnd.openxmlformats-officedocument.presentationml.slideMaster+xml"/>
  <Override PartName="/ppt/slideMasters/slideMaster53.xml" ContentType="application/vnd.openxmlformats-officedocument.presentationml.slideMaster+xml"/>
  <Override PartName="/ppt/slideMasters/slideMaster64.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Override PartName="/ppt/slideLayouts/slideLayout80.xml" ContentType="application/vnd.openxmlformats-officedocument.presentationml.slideLayout+xml"/>
  <Override PartName="/ppt/theme/theme85.xml" ContentType="application/vnd.openxmlformats-officedocument.them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theme/theme63.xml" ContentType="application/vnd.openxmlformats-officedocument.theme+xml"/>
  <Override PartName="/ppt/theme/theme74.xml" ContentType="application/vnd.openxmlformats-officedocument.theme+xml"/>
  <Override PartName="/ppt/slideMasters/slideMaster31.xml" ContentType="application/vnd.openxmlformats-officedocument.presentationml.slideMaster+xml"/>
  <Override PartName="/ppt/theme/theme52.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41.xml" ContentType="application/vnd.openxmlformats-officedocument.theme+xml"/>
  <Override PartName="/ppt/theme/theme30.xml" ContentType="application/vnd.openxmlformats-officedocument.theme+xml"/>
  <Override PartName="/ppt/notesSlides/notesSlide5.xml" ContentType="application/vnd.openxmlformats-officedocument.presentationml.notesSlide+xml"/>
  <Override PartName="/ppt/slideMasters/slideMaster69.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Masters/slideMaster58.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theme/theme79.xml" ContentType="application/vnd.openxmlformats-officedocument.theme+xml"/>
  <Override PartName="/ppt/slideMasters/slideMaster47.xml" ContentType="application/vnd.openxmlformats-officedocument.presentationml.slideMaster+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theme/theme68.xml" ContentType="application/vnd.openxmlformats-officedocument.them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Masters/slideMaster72.xml" ContentType="application/vnd.openxmlformats-officedocument.presentationml.slideMaster+xml"/>
  <Override PartName="/ppt/slideMasters/slideMaster83.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theme/theme46.xml" ContentType="application/vnd.openxmlformats-officedocument.theme+xml"/>
  <Override PartName="/ppt/slideLayouts/slideLayout52.xml" ContentType="application/vnd.openxmlformats-officedocument.presentationml.slideLayout+xml"/>
  <Override PartName="/ppt/theme/theme57.xml" ContentType="application/vnd.openxmlformats-officedocument.theme+xml"/>
  <Override PartName="/ppt/slideMasters/slideMaster14.xml" ContentType="application/vnd.openxmlformats-officedocument.presentationml.slideMaster+xml"/>
  <Override PartName="/ppt/slideMasters/slideMaster61.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theme/theme35.xml" ContentType="application/vnd.openxmlformats-officedocument.theme+xml"/>
  <Override PartName="/ppt/theme/theme82.xml" ContentType="application/vnd.openxmlformats-officedocument.theme+xml"/>
  <Override PartName="/ppt/slideMasters/slideMaster50.xml" ContentType="application/vnd.openxmlformats-officedocument.presentationml.slideMaster+xml"/>
  <Override PartName="/ppt/theme/theme24.xml" ContentType="application/vnd.openxmlformats-officedocument.theme+xml"/>
  <Override PartName="/ppt/theme/theme71.xml" ContentType="application/vnd.openxmlformats-officedocument.theme+xml"/>
  <Override PartName="/ppt/theme/theme13.xml" ContentType="application/vnd.openxmlformats-officedocument.theme+xml"/>
  <Override PartName="/ppt/theme/theme60.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69" r:id="rId2"/>
    <p:sldMasterId id="2147483671" r:id="rId3"/>
    <p:sldMasterId id="2147483673" r:id="rId4"/>
    <p:sldMasterId id="2147483677" r:id="rId5"/>
    <p:sldMasterId id="2147483743" r:id="rId6"/>
    <p:sldMasterId id="2147483744" r:id="rId7"/>
    <p:sldMasterId id="2147483746" r:id="rId8"/>
    <p:sldMasterId id="2147483747" r:id="rId9"/>
    <p:sldMasterId id="2147483749" r:id="rId10"/>
    <p:sldMasterId id="2147483751" r:id="rId11"/>
    <p:sldMasterId id="2147483753" r:id="rId12"/>
    <p:sldMasterId id="2147483755" r:id="rId13"/>
    <p:sldMasterId id="2147483757" r:id="rId14"/>
    <p:sldMasterId id="2147483759" r:id="rId15"/>
    <p:sldMasterId id="2147483761" r:id="rId16"/>
    <p:sldMasterId id="2147483763" r:id="rId17"/>
    <p:sldMasterId id="2147483765" r:id="rId18"/>
    <p:sldMasterId id="2147483767" r:id="rId19"/>
    <p:sldMasterId id="2147483769" r:id="rId20"/>
    <p:sldMasterId id="2147483771" r:id="rId21"/>
    <p:sldMasterId id="2147483773" r:id="rId22"/>
    <p:sldMasterId id="2147483775" r:id="rId23"/>
    <p:sldMasterId id="2147483777" r:id="rId24"/>
    <p:sldMasterId id="2147483779" r:id="rId25"/>
    <p:sldMasterId id="2147483781" r:id="rId26"/>
    <p:sldMasterId id="2147483783" r:id="rId27"/>
    <p:sldMasterId id="2147483785" r:id="rId28"/>
    <p:sldMasterId id="2147483787" r:id="rId29"/>
    <p:sldMasterId id="2147483789" r:id="rId30"/>
    <p:sldMasterId id="2147483791" r:id="rId31"/>
    <p:sldMasterId id="2147483793" r:id="rId32"/>
    <p:sldMasterId id="2147483795" r:id="rId33"/>
    <p:sldMasterId id="2147483797" r:id="rId34"/>
    <p:sldMasterId id="2147483799" r:id="rId35"/>
    <p:sldMasterId id="2147483801" r:id="rId36"/>
    <p:sldMasterId id="2147483803" r:id="rId37"/>
    <p:sldMasterId id="2147483805" r:id="rId38"/>
    <p:sldMasterId id="2147483807" r:id="rId39"/>
    <p:sldMasterId id="2147483809" r:id="rId40"/>
    <p:sldMasterId id="2147483811" r:id="rId41"/>
    <p:sldMasterId id="2147483813" r:id="rId42"/>
    <p:sldMasterId id="2147483815" r:id="rId43"/>
    <p:sldMasterId id="2147483817" r:id="rId44"/>
    <p:sldMasterId id="2147483819" r:id="rId45"/>
    <p:sldMasterId id="2147483821" r:id="rId46"/>
    <p:sldMasterId id="2147483823" r:id="rId47"/>
    <p:sldMasterId id="2147483825" r:id="rId48"/>
    <p:sldMasterId id="2147483827" r:id="rId49"/>
    <p:sldMasterId id="2147483829" r:id="rId50"/>
    <p:sldMasterId id="2147483831" r:id="rId51"/>
    <p:sldMasterId id="2147483833" r:id="rId52"/>
    <p:sldMasterId id="2147483835" r:id="rId53"/>
    <p:sldMasterId id="2147483837" r:id="rId54"/>
    <p:sldMasterId id="2147483839" r:id="rId55"/>
    <p:sldMasterId id="2147483841" r:id="rId56"/>
    <p:sldMasterId id="2147483843" r:id="rId57"/>
    <p:sldMasterId id="2147483845" r:id="rId58"/>
    <p:sldMasterId id="2147483847" r:id="rId59"/>
    <p:sldMasterId id="2147483849" r:id="rId60"/>
    <p:sldMasterId id="2147483851" r:id="rId61"/>
    <p:sldMasterId id="2147483853" r:id="rId62"/>
    <p:sldMasterId id="2147483855" r:id="rId63"/>
    <p:sldMasterId id="2147483857" r:id="rId64"/>
    <p:sldMasterId id="2147483859" r:id="rId65"/>
    <p:sldMasterId id="2147483861" r:id="rId66"/>
    <p:sldMasterId id="2147483863" r:id="rId67"/>
    <p:sldMasterId id="2147483865" r:id="rId68"/>
    <p:sldMasterId id="2147483867" r:id="rId69"/>
    <p:sldMasterId id="2147483869" r:id="rId70"/>
    <p:sldMasterId id="2147483871" r:id="rId71"/>
    <p:sldMasterId id="2147483873" r:id="rId72"/>
    <p:sldMasterId id="2147483875" r:id="rId73"/>
    <p:sldMasterId id="2147483877" r:id="rId74"/>
    <p:sldMasterId id="2147483879" r:id="rId75"/>
    <p:sldMasterId id="2147483881" r:id="rId76"/>
    <p:sldMasterId id="2147483883" r:id="rId77"/>
    <p:sldMasterId id="2147483885" r:id="rId78"/>
    <p:sldMasterId id="2147483887" r:id="rId79"/>
    <p:sldMasterId id="2147483889" r:id="rId80"/>
    <p:sldMasterId id="2147483891" r:id="rId81"/>
    <p:sldMasterId id="2147483893" r:id="rId82"/>
    <p:sldMasterId id="2147483895" r:id="rId83"/>
    <p:sldMasterId id="2147483897" r:id="rId84"/>
    <p:sldMasterId id="2147483899" r:id="rId85"/>
    <p:sldMasterId id="2147483901" r:id="rId86"/>
    <p:sldMasterId id="2147483903" r:id="rId87"/>
    <p:sldMasterId id="2147483905" r:id="rId88"/>
    <p:sldMasterId id="2147483907" r:id="rId89"/>
    <p:sldMasterId id="2147483909" r:id="rId90"/>
    <p:sldMasterId id="2147483911" r:id="rId91"/>
  </p:sldMasterIdLst>
  <p:notesMasterIdLst>
    <p:notesMasterId r:id="rId185"/>
  </p:notesMasterIdLst>
  <p:sldIdLst>
    <p:sldId id="273" r:id="rId92"/>
    <p:sldId id="274" r:id="rId93"/>
    <p:sldId id="275" r:id="rId94"/>
    <p:sldId id="276" r:id="rId95"/>
    <p:sldId id="277" r:id="rId96"/>
    <p:sldId id="287" r:id="rId97"/>
    <p:sldId id="278" r:id="rId98"/>
    <p:sldId id="285" r:id="rId99"/>
    <p:sldId id="272" r:id="rId100"/>
    <p:sldId id="286" r:id="rId101"/>
    <p:sldId id="288" r:id="rId102"/>
    <p:sldId id="289" r:id="rId103"/>
    <p:sldId id="290" r:id="rId104"/>
    <p:sldId id="291" r:id="rId105"/>
    <p:sldId id="292" r:id="rId106"/>
    <p:sldId id="293" r:id="rId107"/>
    <p:sldId id="294" r:id="rId108"/>
    <p:sldId id="295" r:id="rId109"/>
    <p:sldId id="296" r:id="rId110"/>
    <p:sldId id="297" r:id="rId111"/>
    <p:sldId id="298" r:id="rId112"/>
    <p:sldId id="299" r:id="rId113"/>
    <p:sldId id="300" r:id="rId114"/>
    <p:sldId id="301" r:id="rId115"/>
    <p:sldId id="302" r:id="rId116"/>
    <p:sldId id="303" r:id="rId117"/>
    <p:sldId id="304" r:id="rId118"/>
    <p:sldId id="305" r:id="rId119"/>
    <p:sldId id="306" r:id="rId120"/>
    <p:sldId id="307" r:id="rId121"/>
    <p:sldId id="308" r:id="rId122"/>
    <p:sldId id="309" r:id="rId123"/>
    <p:sldId id="310" r:id="rId124"/>
    <p:sldId id="311" r:id="rId125"/>
    <p:sldId id="312" r:id="rId126"/>
    <p:sldId id="313" r:id="rId127"/>
    <p:sldId id="314" r:id="rId128"/>
    <p:sldId id="315" r:id="rId129"/>
    <p:sldId id="316" r:id="rId130"/>
    <p:sldId id="317" r:id="rId131"/>
    <p:sldId id="318" r:id="rId132"/>
    <p:sldId id="319" r:id="rId133"/>
    <p:sldId id="320" r:id="rId134"/>
    <p:sldId id="321" r:id="rId135"/>
    <p:sldId id="322" r:id="rId136"/>
    <p:sldId id="323" r:id="rId137"/>
    <p:sldId id="324" r:id="rId138"/>
    <p:sldId id="325" r:id="rId139"/>
    <p:sldId id="326" r:id="rId140"/>
    <p:sldId id="327" r:id="rId141"/>
    <p:sldId id="328" r:id="rId142"/>
    <p:sldId id="329" r:id="rId143"/>
    <p:sldId id="330" r:id="rId144"/>
    <p:sldId id="331" r:id="rId145"/>
    <p:sldId id="332" r:id="rId146"/>
    <p:sldId id="333" r:id="rId147"/>
    <p:sldId id="334" r:id="rId148"/>
    <p:sldId id="335" r:id="rId149"/>
    <p:sldId id="336" r:id="rId150"/>
    <p:sldId id="337" r:id="rId151"/>
    <p:sldId id="338" r:id="rId152"/>
    <p:sldId id="339" r:id="rId153"/>
    <p:sldId id="340" r:id="rId154"/>
    <p:sldId id="341" r:id="rId155"/>
    <p:sldId id="342" r:id="rId156"/>
    <p:sldId id="343" r:id="rId157"/>
    <p:sldId id="344" r:id="rId158"/>
    <p:sldId id="345" r:id="rId159"/>
    <p:sldId id="346" r:id="rId160"/>
    <p:sldId id="347" r:id="rId161"/>
    <p:sldId id="348" r:id="rId162"/>
    <p:sldId id="349" r:id="rId163"/>
    <p:sldId id="350" r:id="rId164"/>
    <p:sldId id="351" r:id="rId165"/>
    <p:sldId id="352" r:id="rId166"/>
    <p:sldId id="353" r:id="rId167"/>
    <p:sldId id="354" r:id="rId168"/>
    <p:sldId id="355" r:id="rId169"/>
    <p:sldId id="356" r:id="rId170"/>
    <p:sldId id="357" r:id="rId171"/>
    <p:sldId id="358" r:id="rId172"/>
    <p:sldId id="359" r:id="rId173"/>
    <p:sldId id="360" r:id="rId174"/>
    <p:sldId id="361" r:id="rId175"/>
    <p:sldId id="362" r:id="rId176"/>
    <p:sldId id="363" r:id="rId177"/>
    <p:sldId id="364" r:id="rId178"/>
    <p:sldId id="365" r:id="rId179"/>
    <p:sldId id="366" r:id="rId180"/>
    <p:sldId id="367" r:id="rId181"/>
    <p:sldId id="368" r:id="rId182"/>
    <p:sldId id="369" r:id="rId183"/>
    <p:sldId id="370" r:id="rId18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05" autoAdjust="0"/>
    <p:restoredTop sz="97971" autoAdjust="0"/>
  </p:normalViewPr>
  <p:slideViewPr>
    <p:cSldViewPr>
      <p:cViewPr>
        <p:scale>
          <a:sx n="75" d="100"/>
          <a:sy n="75" d="100"/>
        </p:scale>
        <p:origin x="-1470" y="-45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Master" Target="slideMasters/slideMaster84.xml"/><Relationship Id="rId89" Type="http://schemas.openxmlformats.org/officeDocument/2006/relationships/slideMaster" Target="slideMasters/slideMaster89.xml"/><Relationship Id="rId112" Type="http://schemas.openxmlformats.org/officeDocument/2006/relationships/slide" Target="slides/slide21.xml"/><Relationship Id="rId133" Type="http://schemas.openxmlformats.org/officeDocument/2006/relationships/slide" Target="slides/slide42.xml"/><Relationship Id="rId138" Type="http://schemas.openxmlformats.org/officeDocument/2006/relationships/slide" Target="slides/slide47.xml"/><Relationship Id="rId154" Type="http://schemas.openxmlformats.org/officeDocument/2006/relationships/slide" Target="slides/slide63.xml"/><Relationship Id="rId159" Type="http://schemas.openxmlformats.org/officeDocument/2006/relationships/slide" Target="slides/slide68.xml"/><Relationship Id="rId175" Type="http://schemas.openxmlformats.org/officeDocument/2006/relationships/slide" Target="slides/slide84.xml"/><Relationship Id="rId170" Type="http://schemas.openxmlformats.org/officeDocument/2006/relationships/slide" Target="slides/slide79.xml"/><Relationship Id="rId16" Type="http://schemas.openxmlformats.org/officeDocument/2006/relationships/slideMaster" Target="slideMasters/slideMaster16.xml"/><Relationship Id="rId107" Type="http://schemas.openxmlformats.org/officeDocument/2006/relationships/slide" Target="slides/slide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102" Type="http://schemas.openxmlformats.org/officeDocument/2006/relationships/slide" Target="slides/slide11.xml"/><Relationship Id="rId123" Type="http://schemas.openxmlformats.org/officeDocument/2006/relationships/slide" Target="slides/slide32.xml"/><Relationship Id="rId128" Type="http://schemas.openxmlformats.org/officeDocument/2006/relationships/slide" Target="slides/slide37.xml"/><Relationship Id="rId144" Type="http://schemas.openxmlformats.org/officeDocument/2006/relationships/slide" Target="slides/slide53.xml"/><Relationship Id="rId149" Type="http://schemas.openxmlformats.org/officeDocument/2006/relationships/slide" Target="slides/slide58.xml"/><Relationship Id="rId5" Type="http://schemas.openxmlformats.org/officeDocument/2006/relationships/slideMaster" Target="slideMasters/slideMaster5.xml"/><Relationship Id="rId90" Type="http://schemas.openxmlformats.org/officeDocument/2006/relationships/slideMaster" Target="slideMasters/slideMaster90.xml"/><Relationship Id="rId95" Type="http://schemas.openxmlformats.org/officeDocument/2006/relationships/slide" Target="slides/slide4.xml"/><Relationship Id="rId160" Type="http://schemas.openxmlformats.org/officeDocument/2006/relationships/slide" Target="slides/slide69.xml"/><Relationship Id="rId165" Type="http://schemas.openxmlformats.org/officeDocument/2006/relationships/slide" Target="slides/slide74.xml"/><Relationship Id="rId181" Type="http://schemas.openxmlformats.org/officeDocument/2006/relationships/slide" Target="slides/slide90.xml"/><Relationship Id="rId186" Type="http://schemas.openxmlformats.org/officeDocument/2006/relationships/presProps" Target="pres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22.xml"/><Relationship Id="rId118" Type="http://schemas.openxmlformats.org/officeDocument/2006/relationships/slide" Target="slides/slide27.xml"/><Relationship Id="rId134" Type="http://schemas.openxmlformats.org/officeDocument/2006/relationships/slide" Target="slides/slide43.xml"/><Relationship Id="rId139" Type="http://schemas.openxmlformats.org/officeDocument/2006/relationships/slide" Target="slides/slide48.xml"/><Relationship Id="rId80" Type="http://schemas.openxmlformats.org/officeDocument/2006/relationships/slideMaster" Target="slideMasters/slideMaster80.xml"/><Relationship Id="rId85" Type="http://schemas.openxmlformats.org/officeDocument/2006/relationships/slideMaster" Target="slideMasters/slideMaster85.xml"/><Relationship Id="rId150" Type="http://schemas.openxmlformats.org/officeDocument/2006/relationships/slide" Target="slides/slide59.xml"/><Relationship Id="rId155" Type="http://schemas.openxmlformats.org/officeDocument/2006/relationships/slide" Target="slides/slide64.xml"/><Relationship Id="rId171" Type="http://schemas.openxmlformats.org/officeDocument/2006/relationships/slide" Target="slides/slide80.xml"/><Relationship Id="rId176" Type="http://schemas.openxmlformats.org/officeDocument/2006/relationships/slide" Target="slides/slide8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12.xml"/><Relationship Id="rId108" Type="http://schemas.openxmlformats.org/officeDocument/2006/relationships/slide" Target="slides/slide17.xml"/><Relationship Id="rId124" Type="http://schemas.openxmlformats.org/officeDocument/2006/relationships/slide" Target="slides/slide33.xml"/><Relationship Id="rId129" Type="http://schemas.openxmlformats.org/officeDocument/2006/relationships/slide" Target="slides/slide38.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Master" Target="slideMasters/slideMaster91.xml"/><Relationship Id="rId96" Type="http://schemas.openxmlformats.org/officeDocument/2006/relationships/slide" Target="slides/slide5.xml"/><Relationship Id="rId140" Type="http://schemas.openxmlformats.org/officeDocument/2006/relationships/slide" Target="slides/slide49.xml"/><Relationship Id="rId145" Type="http://schemas.openxmlformats.org/officeDocument/2006/relationships/slide" Target="slides/slide54.xml"/><Relationship Id="rId161" Type="http://schemas.openxmlformats.org/officeDocument/2006/relationships/slide" Target="slides/slide70.xml"/><Relationship Id="rId166" Type="http://schemas.openxmlformats.org/officeDocument/2006/relationships/slide" Target="slides/slide75.xml"/><Relationship Id="rId182" Type="http://schemas.openxmlformats.org/officeDocument/2006/relationships/slide" Target="slides/slide91.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3.xml"/><Relationship Id="rId119" Type="http://schemas.openxmlformats.org/officeDocument/2006/relationships/slide" Target="slides/slide28.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130" Type="http://schemas.openxmlformats.org/officeDocument/2006/relationships/slide" Target="slides/slide39.xml"/><Relationship Id="rId135" Type="http://schemas.openxmlformats.org/officeDocument/2006/relationships/slide" Target="slides/slide44.xml"/><Relationship Id="rId151" Type="http://schemas.openxmlformats.org/officeDocument/2006/relationships/slide" Target="slides/slide60.xml"/><Relationship Id="rId156" Type="http://schemas.openxmlformats.org/officeDocument/2006/relationships/slide" Target="slides/slide65.xml"/><Relationship Id="rId177" Type="http://schemas.openxmlformats.org/officeDocument/2006/relationships/slide" Target="slides/slide86.xml"/><Relationship Id="rId172" Type="http://schemas.openxmlformats.org/officeDocument/2006/relationships/slide" Target="slides/slide8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18.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6.xml"/><Relationship Id="rId104" Type="http://schemas.openxmlformats.org/officeDocument/2006/relationships/slide" Target="slides/slide13.xml"/><Relationship Id="rId120" Type="http://schemas.openxmlformats.org/officeDocument/2006/relationships/slide" Target="slides/slide29.xml"/><Relationship Id="rId125" Type="http://schemas.openxmlformats.org/officeDocument/2006/relationships/slide" Target="slides/slide34.xml"/><Relationship Id="rId141" Type="http://schemas.openxmlformats.org/officeDocument/2006/relationships/slide" Target="slides/slide50.xml"/><Relationship Id="rId146" Type="http://schemas.openxmlformats.org/officeDocument/2006/relationships/slide" Target="slides/slide55.xml"/><Relationship Id="rId167" Type="http://schemas.openxmlformats.org/officeDocument/2006/relationships/slide" Target="slides/slide76.xml"/><Relationship Id="rId188"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1.xml"/><Relationship Id="rId162" Type="http://schemas.openxmlformats.org/officeDocument/2006/relationships/slide" Target="slides/slide71.xml"/><Relationship Id="rId183" Type="http://schemas.openxmlformats.org/officeDocument/2006/relationships/slide" Target="slides/slide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 Target="slides/slide19.xml"/><Relationship Id="rId115" Type="http://schemas.openxmlformats.org/officeDocument/2006/relationships/slide" Target="slides/slide24.xml"/><Relationship Id="rId131" Type="http://schemas.openxmlformats.org/officeDocument/2006/relationships/slide" Target="slides/slide40.xml"/><Relationship Id="rId136" Type="http://schemas.openxmlformats.org/officeDocument/2006/relationships/slide" Target="slides/slide45.xml"/><Relationship Id="rId157" Type="http://schemas.openxmlformats.org/officeDocument/2006/relationships/slide" Target="slides/slide66.xml"/><Relationship Id="rId178" Type="http://schemas.openxmlformats.org/officeDocument/2006/relationships/slide" Target="slides/slide87.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slide" Target="slides/slide61.xml"/><Relationship Id="rId173" Type="http://schemas.openxmlformats.org/officeDocument/2006/relationships/slide" Target="slides/slide8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9.xml"/><Relationship Id="rId105" Type="http://schemas.openxmlformats.org/officeDocument/2006/relationships/slide" Target="slides/slide14.xml"/><Relationship Id="rId126" Type="http://schemas.openxmlformats.org/officeDocument/2006/relationships/slide" Target="slides/slide35.xml"/><Relationship Id="rId147" Type="http://schemas.openxmlformats.org/officeDocument/2006/relationships/slide" Target="slides/slide56.xml"/><Relationship Id="rId168" Type="http://schemas.openxmlformats.org/officeDocument/2006/relationships/slide" Target="slides/slide77.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2.xml"/><Relationship Id="rId98" Type="http://schemas.openxmlformats.org/officeDocument/2006/relationships/slide" Target="slides/slide7.xml"/><Relationship Id="rId121" Type="http://schemas.openxmlformats.org/officeDocument/2006/relationships/slide" Target="slides/slide30.xml"/><Relationship Id="rId142" Type="http://schemas.openxmlformats.org/officeDocument/2006/relationships/slide" Target="slides/slide51.xml"/><Relationship Id="rId163" Type="http://schemas.openxmlformats.org/officeDocument/2006/relationships/slide" Target="slides/slide72.xml"/><Relationship Id="rId184" Type="http://schemas.openxmlformats.org/officeDocument/2006/relationships/slide" Target="slides/slide93.xml"/><Relationship Id="rId189"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25.xml"/><Relationship Id="rId137" Type="http://schemas.openxmlformats.org/officeDocument/2006/relationships/slide" Target="slides/slide46.xml"/><Relationship Id="rId158" Type="http://schemas.openxmlformats.org/officeDocument/2006/relationships/slide" Target="slides/slide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 Target="slides/slide20.xml"/><Relationship Id="rId132" Type="http://schemas.openxmlformats.org/officeDocument/2006/relationships/slide" Target="slides/slide41.xml"/><Relationship Id="rId153" Type="http://schemas.openxmlformats.org/officeDocument/2006/relationships/slide" Target="slides/slide62.xml"/><Relationship Id="rId174" Type="http://schemas.openxmlformats.org/officeDocument/2006/relationships/slide" Target="slides/slide83.xml"/><Relationship Id="rId179" Type="http://schemas.openxmlformats.org/officeDocument/2006/relationships/slide" Target="slides/slide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15.xml"/><Relationship Id="rId12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 Target="slides/slide3.xml"/><Relationship Id="rId99" Type="http://schemas.openxmlformats.org/officeDocument/2006/relationships/slide" Target="slides/slide8.xml"/><Relationship Id="rId101" Type="http://schemas.openxmlformats.org/officeDocument/2006/relationships/slide" Target="slides/slide10.xml"/><Relationship Id="rId122" Type="http://schemas.openxmlformats.org/officeDocument/2006/relationships/slide" Target="slides/slide31.xml"/><Relationship Id="rId143" Type="http://schemas.openxmlformats.org/officeDocument/2006/relationships/slide" Target="slides/slide52.xml"/><Relationship Id="rId148" Type="http://schemas.openxmlformats.org/officeDocument/2006/relationships/slide" Target="slides/slide57.xml"/><Relationship Id="rId164" Type="http://schemas.openxmlformats.org/officeDocument/2006/relationships/slide" Target="slides/slide73.xml"/><Relationship Id="rId169" Type="http://schemas.openxmlformats.org/officeDocument/2006/relationships/slide" Target="slides/slide78.xml"/><Relationship Id="rId18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B54B1BB9-23AE-4060-A85E-19C1D2C23B7D}" type="datetimeFigureOut">
              <a:rPr lang="en-US" smtClean="0"/>
              <a:pPr/>
              <a:t>3/22/2012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57DB9B1-93AD-49E1-83A9-08CA9E2E9C8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143375" y="9120190"/>
            <a:ext cx="3170238" cy="479425"/>
          </a:xfrm>
          <a:prstGeom prst="rect">
            <a:avLst/>
          </a:prstGeom>
          <a:noFill/>
          <a:ln w="9525">
            <a:noFill/>
            <a:miter lim="800000"/>
            <a:headEnd/>
            <a:tailEnd/>
          </a:ln>
        </p:spPr>
        <p:txBody>
          <a:bodyPr lIns="96637" tIns="48319" rIns="96637" bIns="48319" anchor="b"/>
          <a:lstStyle/>
          <a:p>
            <a:pPr algn="r" defTabSz="966615" fontAlgn="base">
              <a:spcBef>
                <a:spcPct val="0"/>
              </a:spcBef>
              <a:spcAft>
                <a:spcPct val="0"/>
              </a:spcAft>
            </a:pPr>
            <a:fld id="{2B44A4E8-E2B2-4788-8B71-2B5D0030234D}" type="slidenum">
              <a:rPr lang="en-US" sz="1200">
                <a:solidFill>
                  <a:srgbClr val="000000"/>
                </a:solidFill>
                <a:latin typeface="Arial" charset="0"/>
                <a:cs typeface="Arial" charset="0"/>
              </a:rPr>
              <a:pPr algn="r" defTabSz="966615" fontAlgn="base">
                <a:spcBef>
                  <a:spcPct val="0"/>
                </a:spcBef>
                <a:spcAft>
                  <a:spcPct val="0"/>
                </a:spcAft>
              </a:pPr>
              <a:t>2</a:t>
            </a:fld>
            <a:endParaRPr lang="en-US" sz="1200" dirty="0">
              <a:solidFill>
                <a:srgbClr val="000000"/>
              </a:solidFill>
              <a:latin typeface="Arial" charset="0"/>
              <a:cs typeface="Arial" charset="0"/>
            </a:endParaRPr>
          </a:p>
        </p:txBody>
      </p:sp>
      <p:sp>
        <p:nvSpPr>
          <p:cNvPr id="19459" name="Rectangle 2"/>
          <p:cNvSpPr>
            <a:spLocks noGrp="1" noRot="1" noChangeAspect="1" noChangeArrowheads="1" noTextEdit="1"/>
          </p:cNvSpPr>
          <p:nvPr>
            <p:ph type="sldImg"/>
          </p:nvPr>
        </p:nvSpPr>
        <p:spPr>
          <a:xfrm>
            <a:off x="1257300" y="719138"/>
            <a:ext cx="4803775" cy="3602037"/>
          </a:xfrm>
          <a:ln/>
        </p:spPr>
      </p:sp>
      <p:sp>
        <p:nvSpPr>
          <p:cNvPr id="19460" name="Rectangle 3"/>
          <p:cNvSpPr>
            <a:spLocks noGrp="1" noChangeArrowheads="1"/>
          </p:cNvSpPr>
          <p:nvPr>
            <p:ph type="body" idx="1"/>
          </p:nvPr>
        </p:nvSpPr>
        <p:spPr>
          <a:xfrm>
            <a:off x="731840" y="4559302"/>
            <a:ext cx="5851525" cy="4322763"/>
          </a:xfrm>
          <a:noFill/>
          <a:ln/>
        </p:spPr>
        <p:txBody>
          <a:bodyPr lIns="96637" tIns="48319" rIns="96637" bIns="48319"/>
          <a:lstStyle/>
          <a:p>
            <a:pPr eaLnBrk="1" hangingPunct="1">
              <a:buFontTx/>
              <a:buChar char="•"/>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37" eaLnBrk="0" fontAlgn="base" hangingPunct="0">
              <a:spcBef>
                <a:spcPct val="30000"/>
              </a:spcBef>
              <a:spcAft>
                <a:spcPct val="0"/>
              </a:spcAft>
              <a:defRPr/>
            </a:pPr>
            <a:r>
              <a:rPr lang="en-US" dirty="0"/>
              <a:t>http://www.webjunction.org/membercenter/userguide#webex</a:t>
            </a:r>
          </a:p>
          <a:p>
            <a:endParaRPr lang="en-US" dirty="0"/>
          </a:p>
        </p:txBody>
      </p:sp>
      <p:sp>
        <p:nvSpPr>
          <p:cNvPr id="4" name="Slide Number Placeholder 3"/>
          <p:cNvSpPr>
            <a:spLocks noGrp="1"/>
          </p:cNvSpPr>
          <p:nvPr>
            <p:ph type="sldNum" sz="quarter" idx="10"/>
          </p:nvPr>
        </p:nvSpPr>
        <p:spPr/>
        <p:txBody>
          <a:bodyPr/>
          <a:lstStyle/>
          <a:p>
            <a:pPr>
              <a:defRPr/>
            </a:pPr>
            <a:fld id="{9E094034-70A7-481F-A9A6-ACD4649A353C}" type="slidenum">
              <a:rPr lang="en-US" smtClean="0">
                <a:solidFill>
                  <a:srgbClr val="000000"/>
                </a:solidFill>
              </a:rPr>
              <a:pPr>
                <a:defRPr/>
              </a:pPr>
              <a:t>5</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46" tIns="48323" rIns="96646" bIns="48323" anchor="b"/>
          <a:lstStyle/>
          <a:p>
            <a:pPr algn="r" defTabSz="966702" fontAlgn="base">
              <a:spcBef>
                <a:spcPct val="0"/>
              </a:spcBef>
              <a:spcAft>
                <a:spcPct val="0"/>
              </a:spcAft>
            </a:pPr>
            <a:fld id="{8BD403EE-CD45-46BE-B650-A2BA09297E53}" type="slidenum">
              <a:rPr lang="en-US" sz="1200">
                <a:solidFill>
                  <a:srgbClr val="000000"/>
                </a:solidFill>
                <a:latin typeface="Arial" charset="0"/>
                <a:cs typeface="Arial" charset="0"/>
              </a:rPr>
              <a:pPr algn="r" defTabSz="966702" fontAlgn="base">
                <a:spcBef>
                  <a:spcPct val="0"/>
                </a:spcBef>
                <a:spcAft>
                  <a:spcPct val="0"/>
                </a:spcAft>
              </a:pPr>
              <a:t>8</a:t>
            </a:fld>
            <a:endParaRPr lang="en-US" sz="1200" dirty="0">
              <a:solidFill>
                <a:srgbClr val="000000"/>
              </a:solidFill>
              <a:latin typeface="Arial" charset="0"/>
              <a:cs typeface="Arial" charset="0"/>
            </a:endParaRPr>
          </a:p>
        </p:txBody>
      </p:sp>
      <p:sp>
        <p:nvSpPr>
          <p:cNvPr id="20483" name="Rectangle 2"/>
          <p:cNvSpPr>
            <a:spLocks noGrp="1" noRot="1" noChangeAspect="1" noChangeArrowheads="1" noTextEdit="1"/>
          </p:cNvSpPr>
          <p:nvPr>
            <p:ph type="sldImg"/>
          </p:nvPr>
        </p:nvSpPr>
        <p:spPr>
          <a:xfrm>
            <a:off x="1257300" y="719138"/>
            <a:ext cx="4803775" cy="3602037"/>
          </a:xfrm>
          <a:ln/>
        </p:spPr>
      </p:sp>
      <p:sp>
        <p:nvSpPr>
          <p:cNvPr id="20484" name="Rectangle 3"/>
          <p:cNvSpPr>
            <a:spLocks noGrp="1" noChangeArrowheads="1"/>
          </p:cNvSpPr>
          <p:nvPr>
            <p:ph type="body" idx="1"/>
          </p:nvPr>
        </p:nvSpPr>
        <p:spPr>
          <a:xfrm>
            <a:off x="731839" y="4559301"/>
            <a:ext cx="5851525" cy="4322763"/>
          </a:xfrm>
          <a:noFill/>
          <a:ln/>
        </p:spPr>
        <p:txBody>
          <a:bodyPr lIns="96646" tIns="48323" rIns="96646" bIns="48323"/>
          <a:lstStyle/>
          <a:p>
            <a:pPr eaLnBrk="1" hangingPunct="1">
              <a:buFontTx/>
              <a:buChar char="•"/>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Grp="1" noRot="1" noChangeAspect="1" noChangeArrowheads="1" noTextEdit="1"/>
          </p:cNvSpPr>
          <p:nvPr>
            <p:ph type="sldImg"/>
          </p:nvPr>
        </p:nvSpPr>
        <p:spPr>
          <a:ln/>
        </p:spPr>
      </p:sp>
      <p:sp>
        <p:nvSpPr>
          <p:cNvPr id="237570" name="Rectangle 3"/>
          <p:cNvSpPr>
            <a:spLocks noGrp="1" noChangeArrowheads="1"/>
          </p:cNvSpPr>
          <p:nvPr>
            <p:ph type="body" idx="1"/>
          </p:nvPr>
        </p:nvSpPr>
        <p:spPr>
          <a:noFill/>
          <a:ln/>
        </p:spPr>
        <p:txBody>
          <a:bodyPr/>
          <a:lstStyle/>
          <a:p>
            <a:r>
              <a:rPr lang="en-US" dirty="0" smtClean="0"/>
              <a:t>Roy Tennant works on projects related to improving the technological infrastructure of libraries, museums, and archives. Specific areas in which he is active are OCLC Web Services, the OCLC Developer Network, and Technical Advances for Innovation in Cultural Heritage Institutions (TAI-CHI). </a:t>
            </a:r>
          </a:p>
          <a:p>
            <a:r>
              <a:rPr lang="en-US" dirty="0" smtClean="0"/>
              <a:t>Prior to joining OCLC  in May 2007, Roy worked for the University of California for over 20 years, first at UC Berkeley, then the California Digital Library. His experience included managing the process for UC Berkeley libraries to automate circulation, establishing the first Digital Library </a:t>
            </a:r>
            <a:r>
              <a:rPr lang="en-US" dirty="0" err="1" smtClean="0"/>
              <a:t>SunSITE</a:t>
            </a:r>
            <a:r>
              <a:rPr lang="en-US" dirty="0" smtClean="0"/>
              <a:t>, and launching the </a:t>
            </a:r>
            <a:r>
              <a:rPr lang="en-US" dirty="0" err="1" smtClean="0"/>
              <a:t>eScholarship</a:t>
            </a:r>
            <a:r>
              <a:rPr lang="en-US" dirty="0" smtClean="0"/>
              <a:t> Repository and </a:t>
            </a:r>
            <a:r>
              <a:rPr lang="en-US" dirty="0" err="1" smtClean="0"/>
              <a:t>eScholarship</a:t>
            </a:r>
            <a:r>
              <a:rPr lang="en-US" dirty="0" smtClean="0"/>
              <a:t> Editions for the California Digital Library. </a:t>
            </a:r>
          </a:p>
          <a:p>
            <a:r>
              <a:rPr lang="en-US" dirty="0" smtClean="0"/>
              <a:t>Roy is the owner of the Web4Lib and XML4Lib electronic discussions, and the creator and editor of Current Cites, a current awareness newsletter published every month for nearly 20 years. </a:t>
            </a:r>
          </a:p>
          <a:p>
            <a:r>
              <a:rPr lang="en-US" dirty="0" smtClean="0"/>
              <a:t>Roy has written five books on technology in libraries, wrote a column for Library Journal for ten years, and has numerous articles in other professional journals and magazines.  </a:t>
            </a:r>
          </a:p>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Rot="1" noChangeAspect="1" noTextEdit="1"/>
          </p:cNvSpPr>
          <p:nvPr>
            <p:ph type="sldImg"/>
          </p:nvPr>
        </p:nvSpPr>
        <p:spPr>
          <a:xfrm>
            <a:off x="1257300" y="719138"/>
            <a:ext cx="4802188" cy="3600450"/>
          </a:xfrm>
          <a:ln/>
        </p:spPr>
      </p:sp>
      <p:sp>
        <p:nvSpPr>
          <p:cNvPr id="328706" name="Rectangle 3"/>
          <p:cNvSpPr>
            <a:spLocks noGrp="1"/>
          </p:cNvSpPr>
          <p:nvPr>
            <p:ph type="body" idx="1"/>
          </p:nvPr>
        </p:nvSpPr>
        <p:spPr>
          <a:noFill/>
          <a:ln/>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493" indent="0" algn="ctr">
              <a:buNone/>
              <a:defRPr>
                <a:solidFill>
                  <a:schemeClr val="tx1">
                    <a:tint val="75000"/>
                  </a:schemeClr>
                </a:solidFill>
              </a:defRPr>
            </a:lvl2pPr>
            <a:lvl3pPr marL="910994" indent="0" algn="ctr">
              <a:buNone/>
              <a:defRPr>
                <a:solidFill>
                  <a:schemeClr val="tx1">
                    <a:tint val="75000"/>
                  </a:schemeClr>
                </a:solidFill>
              </a:defRPr>
            </a:lvl3pPr>
            <a:lvl4pPr marL="1366494" indent="0" algn="ctr">
              <a:buNone/>
              <a:defRPr>
                <a:solidFill>
                  <a:schemeClr val="tx1">
                    <a:tint val="75000"/>
                  </a:schemeClr>
                </a:solidFill>
              </a:defRPr>
            </a:lvl4pPr>
            <a:lvl5pPr marL="1821987" indent="0" algn="ctr">
              <a:buNone/>
              <a:defRPr>
                <a:solidFill>
                  <a:schemeClr val="tx1">
                    <a:tint val="75000"/>
                  </a:schemeClr>
                </a:solidFill>
              </a:defRPr>
            </a:lvl5pPr>
            <a:lvl6pPr marL="2277487" indent="0" algn="ctr">
              <a:buNone/>
              <a:defRPr>
                <a:solidFill>
                  <a:schemeClr val="tx1">
                    <a:tint val="75000"/>
                  </a:schemeClr>
                </a:solidFill>
              </a:defRPr>
            </a:lvl6pPr>
            <a:lvl7pPr marL="2732983" indent="0" algn="ctr">
              <a:buNone/>
              <a:defRPr>
                <a:solidFill>
                  <a:schemeClr val="tx1">
                    <a:tint val="75000"/>
                  </a:schemeClr>
                </a:solidFill>
              </a:defRPr>
            </a:lvl7pPr>
            <a:lvl8pPr marL="3188469" indent="0" algn="ctr">
              <a:buNone/>
              <a:defRPr>
                <a:solidFill>
                  <a:schemeClr val="tx1">
                    <a:tint val="75000"/>
                  </a:schemeClr>
                </a:solidFill>
              </a:defRPr>
            </a:lvl8pPr>
            <a:lvl9pPr marL="36439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9239879-544C-4632-84B4-5A9044ABBF17}" type="datetimeFigureOut">
              <a:rPr lang="en-US">
                <a:solidFill>
                  <a:prstClr val="black">
                    <a:tint val="75000"/>
                  </a:prstClr>
                </a:solidFill>
              </a:rPr>
              <a:pPr>
                <a:def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780931-3698-492E-BC9B-75599C54F08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1603E2-51D5-4201-B111-6E098CDD11C1}" type="datetime1">
              <a:rPr lang="en-US">
                <a:solidFill>
                  <a:srgbClr val="000000"/>
                </a:solidFill>
              </a:rPr>
              <a:pPr>
                <a:defRPr/>
              </a:pPr>
              <a:t>3/22/2012</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65ACB14-6C92-410A-A225-C727F10FF07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p:txBody>
          <a:bodyPr/>
          <a:lstStyle>
            <a:lvl1pPr>
              <a:defRPr/>
            </a:lvl1pPr>
          </a:lstStyle>
          <a:p>
            <a:pPr>
              <a:defRPr/>
            </a:pPr>
            <a:r>
              <a:rPr lang="en-US"/>
              <a:t>For phone access, dial 1-866-915-8780 and click on phone icon below to get your unique PIN</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3.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4.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5.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6.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8.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9.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0.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1.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2.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3.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4.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5.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6.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8.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9.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0.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1.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2.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3.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4.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5.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6.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8.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39.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0.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1.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2.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3.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4.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5.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6.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8.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49.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0.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1.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52.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53.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4.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55.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56.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58.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59.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60.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61.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62.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63.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64.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65.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66.xml"/></Relationships>
</file>

<file path=ppt/slideMasters/_rels/slideMaster69.xml.rels><?xml version="1.0" encoding="UTF-8" standalone="yes"?>
<Relationships xmlns="http://schemas.openxmlformats.org/package/2006/relationships"><Relationship Id="rId2" Type="http://schemas.openxmlformats.org/officeDocument/2006/relationships/theme" Target="../theme/theme69.xml"/><Relationship Id="rId1"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5.xml"/></Relationships>
</file>

<file path=ppt/slideMasters/_rels/slideMaster70.xml.rels><?xml version="1.0" encoding="UTF-8" standalone="yes"?>
<Relationships xmlns="http://schemas.openxmlformats.org/package/2006/relationships"><Relationship Id="rId2" Type="http://schemas.openxmlformats.org/officeDocument/2006/relationships/theme" Target="../theme/theme70.xml"/><Relationship Id="rId1" Type="http://schemas.openxmlformats.org/officeDocument/2006/relationships/slideLayout" Target="../slideLayouts/slideLayout68.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69.xml"/></Relationships>
</file>

<file path=ppt/slideMasters/_rels/slideMaster72.xml.rels><?xml version="1.0" encoding="UTF-8" standalone="yes"?>
<Relationships xmlns="http://schemas.openxmlformats.org/package/2006/relationships"><Relationship Id="rId2" Type="http://schemas.openxmlformats.org/officeDocument/2006/relationships/theme" Target="../theme/theme72.xml"/><Relationship Id="rId1" Type="http://schemas.openxmlformats.org/officeDocument/2006/relationships/slideLayout" Target="../slideLayouts/slideLayout70.xml"/></Relationships>
</file>

<file path=ppt/slideMasters/_rels/slideMaster73.xml.rels><?xml version="1.0" encoding="UTF-8" standalone="yes"?>
<Relationships xmlns="http://schemas.openxmlformats.org/package/2006/relationships"><Relationship Id="rId2" Type="http://schemas.openxmlformats.org/officeDocument/2006/relationships/theme" Target="../theme/theme73.xml"/><Relationship Id="rId1" Type="http://schemas.openxmlformats.org/officeDocument/2006/relationships/slideLayout" Target="../slideLayouts/slideLayout71.xml"/></Relationships>
</file>

<file path=ppt/slideMasters/_rels/slideMaster74.xml.rels><?xml version="1.0" encoding="UTF-8" standalone="yes"?>
<Relationships xmlns="http://schemas.openxmlformats.org/package/2006/relationships"><Relationship Id="rId2" Type="http://schemas.openxmlformats.org/officeDocument/2006/relationships/theme" Target="../theme/theme74.xml"/><Relationship Id="rId1" Type="http://schemas.openxmlformats.org/officeDocument/2006/relationships/slideLayout" Target="../slideLayouts/slideLayout72.xml"/></Relationships>
</file>

<file path=ppt/slideMasters/_rels/slideMaster75.xml.rels><?xml version="1.0" encoding="UTF-8" standalone="yes"?>
<Relationships xmlns="http://schemas.openxmlformats.org/package/2006/relationships"><Relationship Id="rId2" Type="http://schemas.openxmlformats.org/officeDocument/2006/relationships/theme" Target="../theme/theme75.xml"/><Relationship Id="rId1" Type="http://schemas.openxmlformats.org/officeDocument/2006/relationships/slideLayout" Target="../slideLayouts/slideLayout73.xml"/></Relationships>
</file>

<file path=ppt/slideMasters/_rels/slideMaster76.xml.rels><?xml version="1.0" encoding="UTF-8" standalone="yes"?>
<Relationships xmlns="http://schemas.openxmlformats.org/package/2006/relationships"><Relationship Id="rId2" Type="http://schemas.openxmlformats.org/officeDocument/2006/relationships/theme" Target="../theme/theme76.xml"/><Relationship Id="rId1" Type="http://schemas.openxmlformats.org/officeDocument/2006/relationships/slideLayout" Target="../slideLayouts/slideLayout74.xml"/></Relationships>
</file>

<file path=ppt/slideMasters/_rels/slideMaster77.xml.rels><?xml version="1.0" encoding="UTF-8" standalone="yes"?>
<Relationships xmlns="http://schemas.openxmlformats.org/package/2006/relationships"><Relationship Id="rId2" Type="http://schemas.openxmlformats.org/officeDocument/2006/relationships/theme" Target="../theme/theme77.xml"/><Relationship Id="rId1" Type="http://schemas.openxmlformats.org/officeDocument/2006/relationships/slideLayout" Target="../slideLayouts/slideLayout75.xml"/></Relationships>
</file>

<file path=ppt/slideMasters/_rels/slideMaster78.xml.rels><?xml version="1.0" encoding="UTF-8" standalone="yes"?>
<Relationships xmlns="http://schemas.openxmlformats.org/package/2006/relationships"><Relationship Id="rId2" Type="http://schemas.openxmlformats.org/officeDocument/2006/relationships/theme" Target="../theme/theme78.xml"/><Relationship Id="rId1" Type="http://schemas.openxmlformats.org/officeDocument/2006/relationships/slideLayout" Target="../slideLayouts/slideLayout76.xml"/></Relationships>
</file>

<file path=ppt/slideMasters/_rels/slideMaster79.xml.rels><?xml version="1.0" encoding="UTF-8" standalone="yes"?>
<Relationships xmlns="http://schemas.openxmlformats.org/package/2006/relationships"><Relationship Id="rId2" Type="http://schemas.openxmlformats.org/officeDocument/2006/relationships/theme" Target="../theme/theme79.xml"/><Relationship Id="rId1"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6.xml"/></Relationships>
</file>

<file path=ppt/slideMasters/_rels/slideMaster80.xml.rels><?xml version="1.0" encoding="UTF-8" standalone="yes"?>
<Relationships xmlns="http://schemas.openxmlformats.org/package/2006/relationships"><Relationship Id="rId2" Type="http://schemas.openxmlformats.org/officeDocument/2006/relationships/theme" Target="../theme/theme80.xml"/><Relationship Id="rId1" Type="http://schemas.openxmlformats.org/officeDocument/2006/relationships/slideLayout" Target="../slideLayouts/slideLayout78.xml"/></Relationships>
</file>

<file path=ppt/slideMasters/_rels/slideMaster81.xml.rels><?xml version="1.0" encoding="UTF-8" standalone="yes"?>
<Relationships xmlns="http://schemas.openxmlformats.org/package/2006/relationships"><Relationship Id="rId2" Type="http://schemas.openxmlformats.org/officeDocument/2006/relationships/theme" Target="../theme/theme81.xml"/><Relationship Id="rId1" Type="http://schemas.openxmlformats.org/officeDocument/2006/relationships/slideLayout" Target="../slideLayouts/slideLayout79.xml"/></Relationships>
</file>

<file path=ppt/slideMasters/_rels/slideMaster82.xml.rels><?xml version="1.0" encoding="UTF-8" standalone="yes"?>
<Relationships xmlns="http://schemas.openxmlformats.org/package/2006/relationships"><Relationship Id="rId2" Type="http://schemas.openxmlformats.org/officeDocument/2006/relationships/theme" Target="../theme/theme82.xml"/><Relationship Id="rId1" Type="http://schemas.openxmlformats.org/officeDocument/2006/relationships/slideLayout" Target="../slideLayouts/slideLayout80.xml"/></Relationships>
</file>

<file path=ppt/slideMasters/_rels/slideMaster83.xml.rels><?xml version="1.0" encoding="UTF-8" standalone="yes"?>
<Relationships xmlns="http://schemas.openxmlformats.org/package/2006/relationships"><Relationship Id="rId2" Type="http://schemas.openxmlformats.org/officeDocument/2006/relationships/theme" Target="../theme/theme83.xml"/><Relationship Id="rId1" Type="http://schemas.openxmlformats.org/officeDocument/2006/relationships/slideLayout" Target="../slideLayouts/slideLayout81.xml"/></Relationships>
</file>

<file path=ppt/slideMasters/_rels/slideMaster84.xml.rels><?xml version="1.0" encoding="UTF-8" standalone="yes"?>
<Relationships xmlns="http://schemas.openxmlformats.org/package/2006/relationships"><Relationship Id="rId2" Type="http://schemas.openxmlformats.org/officeDocument/2006/relationships/theme" Target="../theme/theme84.xml"/><Relationship Id="rId1" Type="http://schemas.openxmlformats.org/officeDocument/2006/relationships/slideLayout" Target="../slideLayouts/slideLayout82.xml"/></Relationships>
</file>

<file path=ppt/slideMasters/_rels/slideMaster85.xml.rels><?xml version="1.0" encoding="UTF-8" standalone="yes"?>
<Relationships xmlns="http://schemas.openxmlformats.org/package/2006/relationships"><Relationship Id="rId2" Type="http://schemas.openxmlformats.org/officeDocument/2006/relationships/theme" Target="../theme/theme85.xml"/><Relationship Id="rId1" Type="http://schemas.openxmlformats.org/officeDocument/2006/relationships/slideLayout" Target="../slideLayouts/slideLayout83.xml"/></Relationships>
</file>

<file path=ppt/slideMasters/_rels/slideMaster86.xml.rels><?xml version="1.0" encoding="UTF-8" standalone="yes"?>
<Relationships xmlns="http://schemas.openxmlformats.org/package/2006/relationships"><Relationship Id="rId2" Type="http://schemas.openxmlformats.org/officeDocument/2006/relationships/theme" Target="../theme/theme86.xml"/><Relationship Id="rId1" Type="http://schemas.openxmlformats.org/officeDocument/2006/relationships/slideLayout" Target="../slideLayouts/slideLayout84.xml"/></Relationships>
</file>

<file path=ppt/slideMasters/_rels/slideMaster87.xml.rels><?xml version="1.0" encoding="UTF-8" standalone="yes"?>
<Relationships xmlns="http://schemas.openxmlformats.org/package/2006/relationships"><Relationship Id="rId2" Type="http://schemas.openxmlformats.org/officeDocument/2006/relationships/theme" Target="../theme/theme87.xml"/><Relationship Id="rId1" Type="http://schemas.openxmlformats.org/officeDocument/2006/relationships/slideLayout" Target="../slideLayouts/slideLayout85.xml"/></Relationships>
</file>

<file path=ppt/slideMasters/_rels/slideMaster88.xml.rels><?xml version="1.0" encoding="UTF-8" standalone="yes"?>
<Relationships xmlns="http://schemas.openxmlformats.org/package/2006/relationships"><Relationship Id="rId2" Type="http://schemas.openxmlformats.org/officeDocument/2006/relationships/theme" Target="../theme/theme88.xml"/><Relationship Id="rId1" Type="http://schemas.openxmlformats.org/officeDocument/2006/relationships/slideLayout" Target="../slideLayouts/slideLayout86.xml"/></Relationships>
</file>

<file path=ppt/slideMasters/_rels/slideMaster89.xml.rels><?xml version="1.0" encoding="UTF-8" standalone="yes"?>
<Relationships xmlns="http://schemas.openxmlformats.org/package/2006/relationships"><Relationship Id="rId2" Type="http://schemas.openxmlformats.org/officeDocument/2006/relationships/theme" Target="../theme/theme89.xml"/><Relationship Id="rId1"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7.xml"/></Relationships>
</file>

<file path=ppt/slideMasters/_rels/slideMaster90.xml.rels><?xml version="1.0" encoding="UTF-8" standalone="yes"?>
<Relationships xmlns="http://schemas.openxmlformats.org/package/2006/relationships"><Relationship Id="rId2" Type="http://schemas.openxmlformats.org/officeDocument/2006/relationships/theme" Target="../theme/theme90.xml"/><Relationship Id="rId1" Type="http://schemas.openxmlformats.org/officeDocument/2006/relationships/slideLayout" Target="../slideLayouts/slideLayout88.xml"/></Relationships>
</file>

<file path=ppt/slideMasters/_rels/slideMaster91.xml.rels><?xml version="1.0" encoding="UTF-8" standalone="yes"?>
<Relationships xmlns="http://schemas.openxmlformats.org/package/2006/relationships"><Relationship Id="rId2" Type="http://schemas.openxmlformats.org/officeDocument/2006/relationships/theme" Target="../theme/theme91.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914400" y="655638"/>
            <a:ext cx="8229600" cy="1143000"/>
          </a:xfrm>
          <a:prstGeom prst="rect">
            <a:avLst/>
          </a:prstGeom>
          <a:noFill/>
          <a:ln w="9525">
            <a:noFill/>
            <a:miter lim="800000"/>
            <a:headEnd/>
            <a:tailEnd/>
          </a:ln>
        </p:spPr>
        <p:txBody>
          <a:bodyPr vert="horz" wrap="square" lIns="91331" tIns="45666" rIns="91331" bIns="45666"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914400" y="1646238"/>
            <a:ext cx="8229600" cy="4525962"/>
          </a:xfrm>
          <a:prstGeom prst="rect">
            <a:avLst/>
          </a:prstGeom>
          <a:noFill/>
          <a:ln w="9525">
            <a:noFill/>
            <a:miter lim="800000"/>
            <a:headEnd/>
            <a:tailEnd/>
          </a:ln>
        </p:spPr>
        <p:txBody>
          <a:bodyPr vert="horz" wrap="square" lIns="91331" tIns="45666" rIns="91331" bIns="4566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hf sldNum="0" hd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cs typeface="Arial" charset="0"/>
        </a:defRPr>
      </a:lvl2pPr>
      <a:lvl3pPr algn="l" rtl="0" eaLnBrk="0" fontAlgn="base" hangingPunct="0">
        <a:spcBef>
          <a:spcPct val="0"/>
        </a:spcBef>
        <a:spcAft>
          <a:spcPct val="0"/>
        </a:spcAft>
        <a:defRPr sz="3600">
          <a:solidFill>
            <a:schemeClr val="tx1"/>
          </a:solidFill>
          <a:latin typeface="Arial" charset="0"/>
          <a:cs typeface="Arial" charset="0"/>
        </a:defRPr>
      </a:lvl3pPr>
      <a:lvl4pPr algn="l" rtl="0" eaLnBrk="0" fontAlgn="base" hangingPunct="0">
        <a:spcBef>
          <a:spcPct val="0"/>
        </a:spcBef>
        <a:spcAft>
          <a:spcPct val="0"/>
        </a:spcAft>
        <a:defRPr sz="3600">
          <a:solidFill>
            <a:schemeClr val="tx1"/>
          </a:solidFill>
          <a:latin typeface="Arial" charset="0"/>
          <a:cs typeface="Arial" charset="0"/>
        </a:defRPr>
      </a:lvl4pPr>
      <a:lvl5pPr algn="l" rtl="0" eaLnBrk="0" fontAlgn="base" hangingPunct="0">
        <a:spcBef>
          <a:spcPct val="0"/>
        </a:spcBef>
        <a:spcAft>
          <a:spcPct val="0"/>
        </a:spcAft>
        <a:defRPr sz="3600">
          <a:solidFill>
            <a:schemeClr val="tx1"/>
          </a:solidFill>
          <a:latin typeface="Arial" charset="0"/>
          <a:cs typeface="Arial" charset="0"/>
        </a:defRPr>
      </a:lvl5pPr>
      <a:lvl6pPr marL="456656" algn="l" rtl="0" fontAlgn="base">
        <a:spcBef>
          <a:spcPct val="0"/>
        </a:spcBef>
        <a:spcAft>
          <a:spcPct val="0"/>
        </a:spcAft>
        <a:defRPr sz="3600">
          <a:solidFill>
            <a:schemeClr val="tx1"/>
          </a:solidFill>
          <a:latin typeface="Arial" charset="0"/>
          <a:cs typeface="Arial" charset="0"/>
        </a:defRPr>
      </a:lvl6pPr>
      <a:lvl7pPr marL="913321" algn="l" rtl="0" fontAlgn="base">
        <a:spcBef>
          <a:spcPct val="0"/>
        </a:spcBef>
        <a:spcAft>
          <a:spcPct val="0"/>
        </a:spcAft>
        <a:defRPr sz="3600">
          <a:solidFill>
            <a:schemeClr val="tx1"/>
          </a:solidFill>
          <a:latin typeface="Arial" charset="0"/>
          <a:cs typeface="Arial" charset="0"/>
        </a:defRPr>
      </a:lvl7pPr>
      <a:lvl8pPr marL="1369990" algn="l" rtl="0" fontAlgn="base">
        <a:spcBef>
          <a:spcPct val="0"/>
        </a:spcBef>
        <a:spcAft>
          <a:spcPct val="0"/>
        </a:spcAft>
        <a:defRPr sz="3600">
          <a:solidFill>
            <a:schemeClr val="tx1"/>
          </a:solidFill>
          <a:latin typeface="Arial" charset="0"/>
          <a:cs typeface="Arial" charset="0"/>
        </a:defRPr>
      </a:lvl8pPr>
      <a:lvl9pPr marL="1826650" algn="l" rtl="0" fontAlgn="base">
        <a:spcBef>
          <a:spcPct val="0"/>
        </a:spcBef>
        <a:spcAft>
          <a:spcPct val="0"/>
        </a:spcAft>
        <a:defRPr sz="3600">
          <a:solidFill>
            <a:schemeClr val="tx1"/>
          </a:solidFill>
          <a:latin typeface="Arial" charset="0"/>
          <a:cs typeface="Arial" charset="0"/>
        </a:defRPr>
      </a:lvl9pPr>
    </p:titleStyle>
    <p:bodyStyle>
      <a:lvl1pPr marL="342502" indent="-342502"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742076" indent="-285419" algn="l" rtl="0" eaLnBrk="0" fontAlgn="base" hangingPunct="0">
        <a:spcBef>
          <a:spcPct val="20000"/>
        </a:spcBef>
        <a:spcAft>
          <a:spcPct val="0"/>
        </a:spcAft>
        <a:buFont typeface="Arial" charset="0"/>
        <a:buChar char="–"/>
        <a:defRPr sz="2400">
          <a:solidFill>
            <a:schemeClr val="tx1"/>
          </a:solidFill>
          <a:latin typeface="+mn-lt"/>
          <a:cs typeface="+mn-cs"/>
        </a:defRPr>
      </a:lvl2pPr>
      <a:lvl3pPr marL="1141651" indent="-228328" algn="l" rtl="0" eaLnBrk="0" fontAlgn="base" hangingPunct="0">
        <a:spcBef>
          <a:spcPct val="20000"/>
        </a:spcBef>
        <a:spcAft>
          <a:spcPct val="0"/>
        </a:spcAft>
        <a:buFont typeface="Arial" charset="0"/>
        <a:buChar char="•"/>
        <a:defRPr sz="2000">
          <a:solidFill>
            <a:schemeClr val="tx1"/>
          </a:solidFill>
          <a:latin typeface="+mn-lt"/>
          <a:cs typeface="+mn-cs"/>
        </a:defRPr>
      </a:lvl3pPr>
      <a:lvl4pPr marL="1598315" indent="-228328" algn="l" rtl="0" eaLnBrk="0" fontAlgn="base" hangingPunct="0">
        <a:spcBef>
          <a:spcPct val="20000"/>
        </a:spcBef>
        <a:spcAft>
          <a:spcPct val="0"/>
        </a:spcAft>
        <a:buFont typeface="Arial" charset="0"/>
        <a:buChar char="–"/>
        <a:defRPr sz="2000">
          <a:solidFill>
            <a:schemeClr val="tx1"/>
          </a:solidFill>
          <a:latin typeface="+mn-lt"/>
          <a:cs typeface="+mn-cs"/>
        </a:defRPr>
      </a:lvl4pPr>
      <a:lvl5pPr marL="2054985" indent="-228328" algn="l" rtl="0" eaLnBrk="0" fontAlgn="base" hangingPunct="0">
        <a:spcBef>
          <a:spcPct val="20000"/>
        </a:spcBef>
        <a:spcAft>
          <a:spcPct val="0"/>
        </a:spcAft>
        <a:buFont typeface="Arial" charset="0"/>
        <a:buChar char="»"/>
        <a:defRPr sz="1600">
          <a:solidFill>
            <a:schemeClr val="tx1"/>
          </a:solidFill>
          <a:latin typeface="+mn-lt"/>
          <a:cs typeface="+mn-cs"/>
        </a:defRPr>
      </a:lvl5pPr>
      <a:lvl6pPr marL="2511645" indent="-228328" algn="l" rtl="0" fontAlgn="base">
        <a:spcBef>
          <a:spcPct val="20000"/>
        </a:spcBef>
        <a:spcAft>
          <a:spcPct val="0"/>
        </a:spcAft>
        <a:buFont typeface="Arial" charset="0"/>
        <a:buChar char="»"/>
        <a:defRPr sz="1600">
          <a:solidFill>
            <a:schemeClr val="tx1"/>
          </a:solidFill>
          <a:latin typeface="+mn-lt"/>
          <a:cs typeface="+mn-cs"/>
        </a:defRPr>
      </a:lvl6pPr>
      <a:lvl7pPr marL="2968304" indent="-228328" algn="l" rtl="0" fontAlgn="base">
        <a:spcBef>
          <a:spcPct val="20000"/>
        </a:spcBef>
        <a:spcAft>
          <a:spcPct val="0"/>
        </a:spcAft>
        <a:buFont typeface="Arial" charset="0"/>
        <a:buChar char="»"/>
        <a:defRPr sz="1600">
          <a:solidFill>
            <a:schemeClr val="tx1"/>
          </a:solidFill>
          <a:latin typeface="+mn-lt"/>
          <a:cs typeface="+mn-cs"/>
        </a:defRPr>
      </a:lvl7pPr>
      <a:lvl8pPr marL="3424970" indent="-228328" algn="l" rtl="0" fontAlgn="base">
        <a:spcBef>
          <a:spcPct val="20000"/>
        </a:spcBef>
        <a:spcAft>
          <a:spcPct val="0"/>
        </a:spcAft>
        <a:buFont typeface="Arial" charset="0"/>
        <a:buChar char="»"/>
        <a:defRPr sz="1600">
          <a:solidFill>
            <a:schemeClr val="tx1"/>
          </a:solidFill>
          <a:latin typeface="+mn-lt"/>
          <a:cs typeface="+mn-cs"/>
        </a:defRPr>
      </a:lvl8pPr>
      <a:lvl9pPr marL="3881625" indent="-228328" algn="l" rtl="0" fontAlgn="base">
        <a:spcBef>
          <a:spcPct val="20000"/>
        </a:spcBef>
        <a:spcAft>
          <a:spcPct val="0"/>
        </a:spcAft>
        <a:buFont typeface="Arial" charset="0"/>
        <a:buChar char="»"/>
        <a:defRPr sz="1600">
          <a:solidFill>
            <a:schemeClr val="tx1"/>
          </a:solidFill>
          <a:latin typeface="+mn-lt"/>
          <a:cs typeface="+mn-cs"/>
        </a:defRPr>
      </a:lvl9pPr>
    </p:bodyStyle>
    <p:otherStyle>
      <a:defPPr>
        <a:defRPr lang="en-US"/>
      </a:defPPr>
      <a:lvl1pPr marL="0" algn="l" defTabSz="913321" rtl="0" eaLnBrk="1" latinLnBrk="0" hangingPunct="1">
        <a:defRPr sz="1800" kern="1200">
          <a:solidFill>
            <a:schemeClr val="tx1"/>
          </a:solidFill>
          <a:latin typeface="+mn-lt"/>
          <a:ea typeface="+mn-ea"/>
          <a:cs typeface="+mn-cs"/>
        </a:defRPr>
      </a:lvl1pPr>
      <a:lvl2pPr marL="456656" algn="l" defTabSz="913321" rtl="0" eaLnBrk="1" latinLnBrk="0" hangingPunct="1">
        <a:defRPr sz="1800" kern="1200">
          <a:solidFill>
            <a:schemeClr val="tx1"/>
          </a:solidFill>
          <a:latin typeface="+mn-lt"/>
          <a:ea typeface="+mn-ea"/>
          <a:cs typeface="+mn-cs"/>
        </a:defRPr>
      </a:lvl2pPr>
      <a:lvl3pPr marL="913321" algn="l" defTabSz="913321" rtl="0" eaLnBrk="1" latinLnBrk="0" hangingPunct="1">
        <a:defRPr sz="1800" kern="1200">
          <a:solidFill>
            <a:schemeClr val="tx1"/>
          </a:solidFill>
          <a:latin typeface="+mn-lt"/>
          <a:ea typeface="+mn-ea"/>
          <a:cs typeface="+mn-cs"/>
        </a:defRPr>
      </a:lvl3pPr>
      <a:lvl4pPr marL="1369990" algn="l" defTabSz="913321" rtl="0" eaLnBrk="1" latinLnBrk="0" hangingPunct="1">
        <a:defRPr sz="1800" kern="1200">
          <a:solidFill>
            <a:schemeClr val="tx1"/>
          </a:solidFill>
          <a:latin typeface="+mn-lt"/>
          <a:ea typeface="+mn-ea"/>
          <a:cs typeface="+mn-cs"/>
        </a:defRPr>
      </a:lvl4pPr>
      <a:lvl5pPr marL="1826650" algn="l" defTabSz="913321" rtl="0" eaLnBrk="1" latinLnBrk="0" hangingPunct="1">
        <a:defRPr sz="1800" kern="1200">
          <a:solidFill>
            <a:schemeClr val="tx1"/>
          </a:solidFill>
          <a:latin typeface="+mn-lt"/>
          <a:ea typeface="+mn-ea"/>
          <a:cs typeface="+mn-cs"/>
        </a:defRPr>
      </a:lvl5pPr>
      <a:lvl6pPr marL="2283309" algn="l" defTabSz="913321" rtl="0" eaLnBrk="1" latinLnBrk="0" hangingPunct="1">
        <a:defRPr sz="1800" kern="1200">
          <a:solidFill>
            <a:schemeClr val="tx1"/>
          </a:solidFill>
          <a:latin typeface="+mn-lt"/>
          <a:ea typeface="+mn-ea"/>
          <a:cs typeface="+mn-cs"/>
        </a:defRPr>
      </a:lvl6pPr>
      <a:lvl7pPr marL="2739976" algn="l" defTabSz="913321" rtl="0" eaLnBrk="1" latinLnBrk="0" hangingPunct="1">
        <a:defRPr sz="1800" kern="1200">
          <a:solidFill>
            <a:schemeClr val="tx1"/>
          </a:solidFill>
          <a:latin typeface="+mn-lt"/>
          <a:ea typeface="+mn-ea"/>
          <a:cs typeface="+mn-cs"/>
        </a:defRPr>
      </a:lvl7pPr>
      <a:lvl8pPr marL="3196634" algn="l" defTabSz="913321" rtl="0" eaLnBrk="1" latinLnBrk="0" hangingPunct="1">
        <a:defRPr sz="1800" kern="1200">
          <a:solidFill>
            <a:schemeClr val="tx1"/>
          </a:solidFill>
          <a:latin typeface="+mn-lt"/>
          <a:ea typeface="+mn-ea"/>
          <a:cs typeface="+mn-cs"/>
        </a:defRPr>
      </a:lvl8pPr>
      <a:lvl9pPr marL="3653299" algn="l" defTabSz="91332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9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086" tIns="45545" rIns="91086" bIns="45545" numCol="1" anchor="ctr" anchorCtr="0" compatLnSpc="1">
            <a:prstTxWarp prst="textNoShape">
              <a:avLst/>
            </a:prstTxWarp>
          </a:bodyPr>
          <a:lstStyle/>
          <a:p>
            <a:pPr lvl="0"/>
            <a:r>
              <a:rPr lang="en-US" smtClean="0"/>
              <a:t>Click to edit Master title style</a:t>
            </a:r>
          </a:p>
        </p:txBody>
      </p:sp>
      <p:sp>
        <p:nvSpPr>
          <p:cNvPr id="126979" name="Text Placeholder 2"/>
          <p:cNvSpPr>
            <a:spLocks noGrp="1"/>
          </p:cNvSpPr>
          <p:nvPr>
            <p:ph type="body" idx="1"/>
          </p:nvPr>
        </p:nvSpPr>
        <p:spPr bwMode="auto">
          <a:xfrm>
            <a:off x="457200" y="1600203"/>
            <a:ext cx="8229600" cy="4525963"/>
          </a:xfrm>
          <a:prstGeom prst="rect">
            <a:avLst/>
          </a:prstGeom>
          <a:noFill/>
          <a:ln w="9525">
            <a:noFill/>
            <a:miter lim="800000"/>
            <a:headEnd/>
            <a:tailEnd/>
          </a:ln>
        </p:spPr>
        <p:txBody>
          <a:bodyPr vert="horz" wrap="square" lIns="91086" tIns="45545" rIns="91086" bIns="455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86"/>
            <a:ext cx="2133600" cy="365125"/>
          </a:xfrm>
          <a:prstGeom prst="rect">
            <a:avLst/>
          </a:prstGeom>
        </p:spPr>
        <p:txBody>
          <a:bodyPr vert="horz" lIns="91086" tIns="45545" rIns="91086" bIns="45545" rtlCol="0" anchor="ctr"/>
          <a:lstStyle>
            <a:lvl1pPr algn="l">
              <a:defRPr sz="1200" smtClean="0">
                <a:solidFill>
                  <a:schemeClr val="tx1">
                    <a:tint val="75000"/>
                  </a:schemeClr>
                </a:solidFill>
              </a:defRPr>
            </a:lvl1pPr>
          </a:lstStyle>
          <a:p>
            <a:pPr fontAlgn="base">
              <a:spcBef>
                <a:spcPct val="0"/>
              </a:spcBef>
              <a:spcAft>
                <a:spcPct val="0"/>
              </a:spcAft>
              <a:defRPr/>
            </a:pPr>
            <a:fld id="{CD9433F8-8C1D-4142-8E67-2481AFDC9C59}" type="datetime1">
              <a:rPr lang="en-US">
                <a:solidFill>
                  <a:prstClr val="black">
                    <a:tint val="75000"/>
                  </a:prstClr>
                </a:solidFill>
                <a:latin typeface="Arial" charset="0"/>
                <a:cs typeface="Arial" charset="0"/>
              </a:rPr>
              <a:pPr fontAlgn="base">
                <a:spcBef>
                  <a:spcPct val="0"/>
                </a:spcBef>
                <a:spcAft>
                  <a:spcPct val="0"/>
                </a:spcAft>
                <a:defRPr/>
              </a:pPr>
              <a:t>3/22/2012</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86"/>
            <a:ext cx="2895600" cy="365125"/>
          </a:xfrm>
          <a:prstGeom prst="rect">
            <a:avLst/>
          </a:prstGeom>
        </p:spPr>
        <p:txBody>
          <a:bodyPr vert="horz" lIns="91086" tIns="45545" rIns="91086" bIns="45545"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86"/>
            <a:ext cx="2133600" cy="365125"/>
          </a:xfrm>
          <a:prstGeom prst="rect">
            <a:avLst/>
          </a:prstGeom>
        </p:spPr>
        <p:txBody>
          <a:bodyPr vert="horz" lIns="91086" tIns="45545" rIns="91086" bIns="45545" rtlCol="0" anchor="ctr"/>
          <a:lstStyle>
            <a:lvl1pPr algn="r">
              <a:defRPr sz="1200" smtClean="0">
                <a:solidFill>
                  <a:schemeClr val="tx1">
                    <a:tint val="75000"/>
                  </a:schemeClr>
                </a:solidFill>
              </a:defRPr>
            </a:lvl1pPr>
          </a:lstStyle>
          <a:p>
            <a:pPr fontAlgn="base">
              <a:spcBef>
                <a:spcPct val="0"/>
              </a:spcBef>
              <a:spcAft>
                <a:spcPct val="0"/>
              </a:spcAft>
              <a:defRPr/>
            </a:pPr>
            <a:fld id="{FCF959EB-36DC-47CF-A243-39F0A9EC9ADF}" type="slidenum">
              <a:rPr lang="en-US">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670"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5493" algn="ctr" rtl="0" fontAlgn="base">
        <a:spcBef>
          <a:spcPct val="0"/>
        </a:spcBef>
        <a:spcAft>
          <a:spcPct val="0"/>
        </a:spcAft>
        <a:defRPr sz="4400">
          <a:solidFill>
            <a:schemeClr val="tx1"/>
          </a:solidFill>
          <a:latin typeface="Calibri" pitchFamily="34" charset="0"/>
        </a:defRPr>
      </a:lvl6pPr>
      <a:lvl7pPr marL="910994" algn="ctr" rtl="0" fontAlgn="base">
        <a:spcBef>
          <a:spcPct val="0"/>
        </a:spcBef>
        <a:spcAft>
          <a:spcPct val="0"/>
        </a:spcAft>
        <a:defRPr sz="4400">
          <a:solidFill>
            <a:schemeClr val="tx1"/>
          </a:solidFill>
          <a:latin typeface="Calibri" pitchFamily="34" charset="0"/>
        </a:defRPr>
      </a:lvl7pPr>
      <a:lvl8pPr marL="1366494" algn="ctr" rtl="0" fontAlgn="base">
        <a:spcBef>
          <a:spcPct val="0"/>
        </a:spcBef>
        <a:spcAft>
          <a:spcPct val="0"/>
        </a:spcAft>
        <a:defRPr sz="4400">
          <a:solidFill>
            <a:schemeClr val="tx1"/>
          </a:solidFill>
          <a:latin typeface="Calibri" pitchFamily="34" charset="0"/>
        </a:defRPr>
      </a:lvl8pPr>
      <a:lvl9pPr marL="1821987" algn="ctr" rtl="0" fontAlgn="base">
        <a:spcBef>
          <a:spcPct val="0"/>
        </a:spcBef>
        <a:spcAft>
          <a:spcPct val="0"/>
        </a:spcAft>
        <a:defRPr sz="4400">
          <a:solidFill>
            <a:schemeClr val="tx1"/>
          </a:solidFill>
          <a:latin typeface="Calibri" pitchFamily="34" charset="0"/>
        </a:defRPr>
      </a:lvl9pPr>
    </p:titleStyle>
    <p:bodyStyle>
      <a:lvl1pPr marL="341620" indent="-34162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0181" indent="-284692"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38746" indent="-227747"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594226" indent="-227747"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49735" indent="-227747"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05232" indent="-227747" algn="l" defTabSz="91099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0730" indent="-227747" algn="l" defTabSz="91099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6226" indent="-227747" algn="l" defTabSz="91099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1726" indent="-227747" algn="l" defTabSz="91099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994" rtl="0" eaLnBrk="1" latinLnBrk="0" hangingPunct="1">
        <a:defRPr sz="1800" kern="1200">
          <a:solidFill>
            <a:schemeClr val="tx1"/>
          </a:solidFill>
          <a:latin typeface="+mn-lt"/>
          <a:ea typeface="+mn-ea"/>
          <a:cs typeface="+mn-cs"/>
        </a:defRPr>
      </a:lvl1pPr>
      <a:lvl2pPr marL="455493" algn="l" defTabSz="910994" rtl="0" eaLnBrk="1" latinLnBrk="0" hangingPunct="1">
        <a:defRPr sz="1800" kern="1200">
          <a:solidFill>
            <a:schemeClr val="tx1"/>
          </a:solidFill>
          <a:latin typeface="+mn-lt"/>
          <a:ea typeface="+mn-ea"/>
          <a:cs typeface="+mn-cs"/>
        </a:defRPr>
      </a:lvl2pPr>
      <a:lvl3pPr marL="910994" algn="l" defTabSz="910994" rtl="0" eaLnBrk="1" latinLnBrk="0" hangingPunct="1">
        <a:defRPr sz="1800" kern="1200">
          <a:solidFill>
            <a:schemeClr val="tx1"/>
          </a:solidFill>
          <a:latin typeface="+mn-lt"/>
          <a:ea typeface="+mn-ea"/>
          <a:cs typeface="+mn-cs"/>
        </a:defRPr>
      </a:lvl3pPr>
      <a:lvl4pPr marL="1366494" algn="l" defTabSz="910994" rtl="0" eaLnBrk="1" latinLnBrk="0" hangingPunct="1">
        <a:defRPr sz="1800" kern="1200">
          <a:solidFill>
            <a:schemeClr val="tx1"/>
          </a:solidFill>
          <a:latin typeface="+mn-lt"/>
          <a:ea typeface="+mn-ea"/>
          <a:cs typeface="+mn-cs"/>
        </a:defRPr>
      </a:lvl4pPr>
      <a:lvl5pPr marL="1821987" algn="l" defTabSz="910994" rtl="0" eaLnBrk="1" latinLnBrk="0" hangingPunct="1">
        <a:defRPr sz="1800" kern="1200">
          <a:solidFill>
            <a:schemeClr val="tx1"/>
          </a:solidFill>
          <a:latin typeface="+mn-lt"/>
          <a:ea typeface="+mn-ea"/>
          <a:cs typeface="+mn-cs"/>
        </a:defRPr>
      </a:lvl5pPr>
      <a:lvl6pPr marL="2277487" algn="l" defTabSz="910994" rtl="0" eaLnBrk="1" latinLnBrk="0" hangingPunct="1">
        <a:defRPr sz="1800" kern="1200">
          <a:solidFill>
            <a:schemeClr val="tx1"/>
          </a:solidFill>
          <a:latin typeface="+mn-lt"/>
          <a:ea typeface="+mn-ea"/>
          <a:cs typeface="+mn-cs"/>
        </a:defRPr>
      </a:lvl6pPr>
      <a:lvl7pPr marL="2732983" algn="l" defTabSz="910994" rtl="0" eaLnBrk="1" latinLnBrk="0" hangingPunct="1">
        <a:defRPr sz="1800" kern="1200">
          <a:solidFill>
            <a:schemeClr val="tx1"/>
          </a:solidFill>
          <a:latin typeface="+mn-lt"/>
          <a:ea typeface="+mn-ea"/>
          <a:cs typeface="+mn-cs"/>
        </a:defRPr>
      </a:lvl7pPr>
      <a:lvl8pPr marL="3188469" algn="l" defTabSz="910994" rtl="0" eaLnBrk="1" latinLnBrk="0" hangingPunct="1">
        <a:defRPr sz="1800" kern="1200">
          <a:solidFill>
            <a:schemeClr val="tx1"/>
          </a:solidFill>
          <a:latin typeface="+mn-lt"/>
          <a:ea typeface="+mn-ea"/>
          <a:cs typeface="+mn-cs"/>
        </a:defRPr>
      </a:lvl8pPr>
      <a:lvl9pPr marL="3643972" algn="l" defTabSz="91099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914400" y="1984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914400" y="11890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tx1"/>
                </a:solidFill>
                <a:latin typeface="+mn-lt"/>
                <a:cs typeface="+mn-cs"/>
              </a:defRPr>
            </a:lvl1pPr>
          </a:lstStyle>
          <a:p>
            <a:pPr>
              <a:defRPr/>
            </a:pPr>
            <a:fld id="{4DC00963-63BC-4328-91D6-9F4547BA7433}" type="datetime1">
              <a:rPr lang="en-US">
                <a:solidFill>
                  <a:srgbClr val="000000"/>
                </a:solidFill>
              </a:rPr>
              <a:pPr>
                <a:defRPr/>
              </a:pPr>
              <a:t>3/22/2012</a:t>
            </a:fld>
            <a:endParaRPr lang="en-US" dirty="0">
              <a:solidFill>
                <a:srgbClr val="000000"/>
              </a:solidFill>
            </a:endParaRPr>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solidFill>
                <a:latin typeface="+mn-lt"/>
                <a:cs typeface="+mn-cs"/>
              </a:defRPr>
            </a:lvl1pPr>
          </a:lstStyle>
          <a:p>
            <a:pPr>
              <a:defRPr/>
            </a:pPr>
            <a:endParaRPr lang="en-US">
              <a:solidFill>
                <a:srgbClr val="000000"/>
              </a:solidFill>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cs typeface="+mn-cs"/>
              </a:defRPr>
            </a:lvl1pPr>
          </a:lstStyle>
          <a:p>
            <a:pPr>
              <a:defRPr/>
            </a:pPr>
            <a:fld id="{49EBCEAC-1F90-41E3-9AA3-471D1EDB9F50}"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72" r:id="rId1"/>
  </p:sldLayoutIdLst>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charset="0"/>
          <a:cs typeface="Arial" charset="0"/>
        </a:defRPr>
      </a:lvl2pPr>
      <a:lvl3pPr algn="l" rtl="0" eaLnBrk="0" fontAlgn="base" hangingPunct="0">
        <a:spcBef>
          <a:spcPct val="0"/>
        </a:spcBef>
        <a:spcAft>
          <a:spcPct val="0"/>
        </a:spcAft>
        <a:defRPr sz="3600">
          <a:solidFill>
            <a:schemeClr val="bg1"/>
          </a:solidFill>
          <a:latin typeface="Arial" charset="0"/>
          <a:cs typeface="Arial" charset="0"/>
        </a:defRPr>
      </a:lvl3pPr>
      <a:lvl4pPr algn="l" rtl="0" eaLnBrk="0" fontAlgn="base" hangingPunct="0">
        <a:spcBef>
          <a:spcPct val="0"/>
        </a:spcBef>
        <a:spcAft>
          <a:spcPct val="0"/>
        </a:spcAft>
        <a:defRPr sz="3600">
          <a:solidFill>
            <a:schemeClr val="bg1"/>
          </a:solidFill>
          <a:latin typeface="Arial" charset="0"/>
          <a:cs typeface="Arial" charset="0"/>
        </a:defRPr>
      </a:lvl4pPr>
      <a:lvl5pPr algn="l" rtl="0" eaLnBrk="0" fontAlgn="base" hangingPunct="0">
        <a:spcBef>
          <a:spcPct val="0"/>
        </a:spcBef>
        <a:spcAft>
          <a:spcPct val="0"/>
        </a:spcAft>
        <a:defRPr sz="3600">
          <a:solidFill>
            <a:schemeClr val="bg1"/>
          </a:solidFill>
          <a:latin typeface="Arial" charset="0"/>
          <a:cs typeface="Arial" charset="0"/>
        </a:defRPr>
      </a:lvl5pPr>
      <a:lvl6pPr marL="457200" algn="l" rtl="0" fontAlgn="base">
        <a:spcBef>
          <a:spcPct val="0"/>
        </a:spcBef>
        <a:spcAft>
          <a:spcPct val="0"/>
        </a:spcAft>
        <a:defRPr sz="3600">
          <a:solidFill>
            <a:schemeClr val="bg1"/>
          </a:solidFill>
          <a:latin typeface="Arial" charset="0"/>
          <a:cs typeface="Arial" charset="0"/>
        </a:defRPr>
      </a:lvl6pPr>
      <a:lvl7pPr marL="914400" algn="l" rtl="0" fontAlgn="base">
        <a:spcBef>
          <a:spcPct val="0"/>
        </a:spcBef>
        <a:spcAft>
          <a:spcPct val="0"/>
        </a:spcAft>
        <a:defRPr sz="3600">
          <a:solidFill>
            <a:schemeClr val="bg1"/>
          </a:solidFill>
          <a:latin typeface="Arial" charset="0"/>
          <a:cs typeface="Arial" charset="0"/>
        </a:defRPr>
      </a:lvl7pPr>
      <a:lvl8pPr marL="1371600" algn="l" rtl="0" fontAlgn="base">
        <a:spcBef>
          <a:spcPct val="0"/>
        </a:spcBef>
        <a:spcAft>
          <a:spcPct val="0"/>
        </a:spcAft>
        <a:defRPr sz="3600">
          <a:solidFill>
            <a:schemeClr val="bg1"/>
          </a:solidFill>
          <a:latin typeface="Arial" charset="0"/>
          <a:cs typeface="Arial" charset="0"/>
        </a:defRPr>
      </a:lvl8pPr>
      <a:lvl9pPr marL="1828800" algn="l" rtl="0" fontAlgn="base">
        <a:spcBef>
          <a:spcPct val="0"/>
        </a:spcBef>
        <a:spcAft>
          <a:spcPct val="0"/>
        </a:spcAft>
        <a:defRPr sz="36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bg1"/>
          </a:solidFill>
          <a:latin typeface="+mn-lt"/>
          <a:cs typeface="+mn-cs"/>
        </a:defRPr>
      </a:lvl2pPr>
      <a:lvl3pPr marL="1143000" indent="-228600" algn="l" rtl="0" eaLnBrk="0" fontAlgn="base" hangingPunct="0">
        <a:spcBef>
          <a:spcPct val="20000"/>
        </a:spcBef>
        <a:spcAft>
          <a:spcPct val="0"/>
        </a:spcAft>
        <a:buFont typeface="Arial" charset="0"/>
        <a:buChar char="•"/>
        <a:defRPr sz="2000">
          <a:solidFill>
            <a:schemeClr val="bg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cs typeface="+mn-cs"/>
        </a:defRPr>
      </a:lvl4pPr>
      <a:lvl5pPr marL="2057400" indent="-228600" algn="l" rtl="0" eaLnBrk="0" fontAlgn="base" hangingPunct="0">
        <a:spcBef>
          <a:spcPct val="20000"/>
        </a:spcBef>
        <a:spcAft>
          <a:spcPct val="0"/>
        </a:spcAft>
        <a:buFont typeface="Arial" charset="0"/>
        <a:buChar char="»"/>
        <a:defRPr sz="1600">
          <a:solidFill>
            <a:schemeClr val="bg1"/>
          </a:solidFill>
          <a:latin typeface="+mn-lt"/>
          <a:cs typeface="+mn-cs"/>
        </a:defRPr>
      </a:lvl5pPr>
      <a:lvl6pPr marL="2514600" indent="-228600" algn="l" rtl="0" fontAlgn="base">
        <a:spcBef>
          <a:spcPct val="20000"/>
        </a:spcBef>
        <a:spcAft>
          <a:spcPct val="0"/>
        </a:spcAft>
        <a:buFont typeface="Arial" charset="0"/>
        <a:buChar char="»"/>
        <a:defRPr sz="1600">
          <a:solidFill>
            <a:schemeClr val="bg1"/>
          </a:solidFill>
          <a:latin typeface="+mn-lt"/>
          <a:cs typeface="+mn-cs"/>
        </a:defRPr>
      </a:lvl6pPr>
      <a:lvl7pPr marL="2971800" indent="-228600" algn="l" rtl="0" fontAlgn="base">
        <a:spcBef>
          <a:spcPct val="20000"/>
        </a:spcBef>
        <a:spcAft>
          <a:spcPct val="0"/>
        </a:spcAft>
        <a:buFont typeface="Arial" charset="0"/>
        <a:buChar char="»"/>
        <a:defRPr sz="1600">
          <a:solidFill>
            <a:schemeClr val="bg1"/>
          </a:solidFill>
          <a:latin typeface="+mn-lt"/>
          <a:cs typeface="+mn-cs"/>
        </a:defRPr>
      </a:lvl7pPr>
      <a:lvl8pPr marL="3429000" indent="-228600" algn="l" rtl="0" fontAlgn="base">
        <a:spcBef>
          <a:spcPct val="20000"/>
        </a:spcBef>
        <a:spcAft>
          <a:spcPct val="0"/>
        </a:spcAft>
        <a:buFont typeface="Arial" charset="0"/>
        <a:buChar char="»"/>
        <a:defRPr sz="1600">
          <a:solidFill>
            <a:schemeClr val="bg1"/>
          </a:solidFill>
          <a:latin typeface="+mn-lt"/>
          <a:cs typeface="+mn-cs"/>
        </a:defRPr>
      </a:lvl8pPr>
      <a:lvl9pPr marL="3886200" indent="-228600" algn="l" rtl="0" fontAlgn="base">
        <a:spcBef>
          <a:spcPct val="20000"/>
        </a:spcBef>
        <a:spcAft>
          <a:spcPct val="0"/>
        </a:spcAft>
        <a:buFont typeface="Arial" charset="0"/>
        <a:buChar char="»"/>
        <a:defRPr sz="16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914400" y="655638"/>
            <a:ext cx="8229600" cy="1143000"/>
          </a:xfrm>
          <a:prstGeom prst="rect">
            <a:avLst/>
          </a:prstGeom>
          <a:noFill/>
          <a:ln w="9525">
            <a:noFill/>
            <a:miter lim="800000"/>
            <a:headEnd/>
            <a:tailEnd/>
          </a:ln>
        </p:spPr>
        <p:txBody>
          <a:bodyPr vert="horz" wrap="square" lIns="91331" tIns="45666" rIns="91331" bIns="45666"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914400" y="1646238"/>
            <a:ext cx="8229600" cy="4525962"/>
          </a:xfrm>
          <a:prstGeom prst="rect">
            <a:avLst/>
          </a:prstGeom>
          <a:noFill/>
          <a:ln w="9525">
            <a:noFill/>
            <a:miter lim="800000"/>
            <a:headEnd/>
            <a:tailEnd/>
          </a:ln>
        </p:spPr>
        <p:txBody>
          <a:bodyPr vert="horz" wrap="square" lIns="91331" tIns="45666" rIns="91331" bIns="4566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Lst>
  <p:hf sldNum="0" hd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cs typeface="Arial" charset="0"/>
        </a:defRPr>
      </a:lvl2pPr>
      <a:lvl3pPr algn="l" rtl="0" eaLnBrk="0" fontAlgn="base" hangingPunct="0">
        <a:spcBef>
          <a:spcPct val="0"/>
        </a:spcBef>
        <a:spcAft>
          <a:spcPct val="0"/>
        </a:spcAft>
        <a:defRPr sz="3600">
          <a:solidFill>
            <a:schemeClr val="tx1"/>
          </a:solidFill>
          <a:latin typeface="Arial" charset="0"/>
          <a:cs typeface="Arial" charset="0"/>
        </a:defRPr>
      </a:lvl3pPr>
      <a:lvl4pPr algn="l" rtl="0" eaLnBrk="0" fontAlgn="base" hangingPunct="0">
        <a:spcBef>
          <a:spcPct val="0"/>
        </a:spcBef>
        <a:spcAft>
          <a:spcPct val="0"/>
        </a:spcAft>
        <a:defRPr sz="3600">
          <a:solidFill>
            <a:schemeClr val="tx1"/>
          </a:solidFill>
          <a:latin typeface="Arial" charset="0"/>
          <a:cs typeface="Arial" charset="0"/>
        </a:defRPr>
      </a:lvl4pPr>
      <a:lvl5pPr algn="l" rtl="0" eaLnBrk="0" fontAlgn="base" hangingPunct="0">
        <a:spcBef>
          <a:spcPct val="0"/>
        </a:spcBef>
        <a:spcAft>
          <a:spcPct val="0"/>
        </a:spcAft>
        <a:defRPr sz="3600">
          <a:solidFill>
            <a:schemeClr val="tx1"/>
          </a:solidFill>
          <a:latin typeface="Arial" charset="0"/>
          <a:cs typeface="Arial" charset="0"/>
        </a:defRPr>
      </a:lvl5pPr>
      <a:lvl6pPr marL="456656" algn="l" rtl="0" fontAlgn="base">
        <a:spcBef>
          <a:spcPct val="0"/>
        </a:spcBef>
        <a:spcAft>
          <a:spcPct val="0"/>
        </a:spcAft>
        <a:defRPr sz="3600">
          <a:solidFill>
            <a:schemeClr val="tx1"/>
          </a:solidFill>
          <a:latin typeface="Arial" charset="0"/>
          <a:cs typeface="Arial" charset="0"/>
        </a:defRPr>
      </a:lvl6pPr>
      <a:lvl7pPr marL="913321" algn="l" rtl="0" fontAlgn="base">
        <a:spcBef>
          <a:spcPct val="0"/>
        </a:spcBef>
        <a:spcAft>
          <a:spcPct val="0"/>
        </a:spcAft>
        <a:defRPr sz="3600">
          <a:solidFill>
            <a:schemeClr val="tx1"/>
          </a:solidFill>
          <a:latin typeface="Arial" charset="0"/>
          <a:cs typeface="Arial" charset="0"/>
        </a:defRPr>
      </a:lvl7pPr>
      <a:lvl8pPr marL="1369990" algn="l" rtl="0" fontAlgn="base">
        <a:spcBef>
          <a:spcPct val="0"/>
        </a:spcBef>
        <a:spcAft>
          <a:spcPct val="0"/>
        </a:spcAft>
        <a:defRPr sz="3600">
          <a:solidFill>
            <a:schemeClr val="tx1"/>
          </a:solidFill>
          <a:latin typeface="Arial" charset="0"/>
          <a:cs typeface="Arial" charset="0"/>
        </a:defRPr>
      </a:lvl8pPr>
      <a:lvl9pPr marL="1826650" algn="l" rtl="0" fontAlgn="base">
        <a:spcBef>
          <a:spcPct val="0"/>
        </a:spcBef>
        <a:spcAft>
          <a:spcPct val="0"/>
        </a:spcAft>
        <a:defRPr sz="3600">
          <a:solidFill>
            <a:schemeClr val="tx1"/>
          </a:solidFill>
          <a:latin typeface="Arial" charset="0"/>
          <a:cs typeface="Arial" charset="0"/>
        </a:defRPr>
      </a:lvl9pPr>
    </p:titleStyle>
    <p:bodyStyle>
      <a:lvl1pPr marL="342502" indent="-342502"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742076" indent="-285419" algn="l" rtl="0" eaLnBrk="0" fontAlgn="base" hangingPunct="0">
        <a:spcBef>
          <a:spcPct val="20000"/>
        </a:spcBef>
        <a:spcAft>
          <a:spcPct val="0"/>
        </a:spcAft>
        <a:buFont typeface="Arial" charset="0"/>
        <a:buChar char="–"/>
        <a:defRPr sz="2400">
          <a:solidFill>
            <a:schemeClr val="tx1"/>
          </a:solidFill>
          <a:latin typeface="+mn-lt"/>
          <a:cs typeface="+mn-cs"/>
        </a:defRPr>
      </a:lvl2pPr>
      <a:lvl3pPr marL="1141651" indent="-228328" algn="l" rtl="0" eaLnBrk="0" fontAlgn="base" hangingPunct="0">
        <a:spcBef>
          <a:spcPct val="20000"/>
        </a:spcBef>
        <a:spcAft>
          <a:spcPct val="0"/>
        </a:spcAft>
        <a:buFont typeface="Arial" charset="0"/>
        <a:buChar char="•"/>
        <a:defRPr sz="2000">
          <a:solidFill>
            <a:schemeClr val="tx1"/>
          </a:solidFill>
          <a:latin typeface="+mn-lt"/>
          <a:cs typeface="+mn-cs"/>
        </a:defRPr>
      </a:lvl3pPr>
      <a:lvl4pPr marL="1598315" indent="-228328" algn="l" rtl="0" eaLnBrk="0" fontAlgn="base" hangingPunct="0">
        <a:spcBef>
          <a:spcPct val="20000"/>
        </a:spcBef>
        <a:spcAft>
          <a:spcPct val="0"/>
        </a:spcAft>
        <a:buFont typeface="Arial" charset="0"/>
        <a:buChar char="–"/>
        <a:defRPr sz="2000">
          <a:solidFill>
            <a:schemeClr val="tx1"/>
          </a:solidFill>
          <a:latin typeface="+mn-lt"/>
          <a:cs typeface="+mn-cs"/>
        </a:defRPr>
      </a:lvl4pPr>
      <a:lvl5pPr marL="2054985" indent="-228328" algn="l" rtl="0" eaLnBrk="0" fontAlgn="base" hangingPunct="0">
        <a:spcBef>
          <a:spcPct val="20000"/>
        </a:spcBef>
        <a:spcAft>
          <a:spcPct val="0"/>
        </a:spcAft>
        <a:buFont typeface="Arial" charset="0"/>
        <a:buChar char="»"/>
        <a:defRPr sz="1600">
          <a:solidFill>
            <a:schemeClr val="tx1"/>
          </a:solidFill>
          <a:latin typeface="+mn-lt"/>
          <a:cs typeface="+mn-cs"/>
        </a:defRPr>
      </a:lvl5pPr>
      <a:lvl6pPr marL="2511645" indent="-228328" algn="l" rtl="0" fontAlgn="base">
        <a:spcBef>
          <a:spcPct val="20000"/>
        </a:spcBef>
        <a:spcAft>
          <a:spcPct val="0"/>
        </a:spcAft>
        <a:buFont typeface="Arial" charset="0"/>
        <a:buChar char="»"/>
        <a:defRPr sz="1600">
          <a:solidFill>
            <a:schemeClr val="tx1"/>
          </a:solidFill>
          <a:latin typeface="+mn-lt"/>
          <a:cs typeface="+mn-cs"/>
        </a:defRPr>
      </a:lvl6pPr>
      <a:lvl7pPr marL="2968304" indent="-228328" algn="l" rtl="0" fontAlgn="base">
        <a:spcBef>
          <a:spcPct val="20000"/>
        </a:spcBef>
        <a:spcAft>
          <a:spcPct val="0"/>
        </a:spcAft>
        <a:buFont typeface="Arial" charset="0"/>
        <a:buChar char="»"/>
        <a:defRPr sz="1600">
          <a:solidFill>
            <a:schemeClr val="tx1"/>
          </a:solidFill>
          <a:latin typeface="+mn-lt"/>
          <a:cs typeface="+mn-cs"/>
        </a:defRPr>
      </a:lvl7pPr>
      <a:lvl8pPr marL="3424970" indent="-228328" algn="l" rtl="0" fontAlgn="base">
        <a:spcBef>
          <a:spcPct val="20000"/>
        </a:spcBef>
        <a:spcAft>
          <a:spcPct val="0"/>
        </a:spcAft>
        <a:buFont typeface="Arial" charset="0"/>
        <a:buChar char="»"/>
        <a:defRPr sz="1600">
          <a:solidFill>
            <a:schemeClr val="tx1"/>
          </a:solidFill>
          <a:latin typeface="+mn-lt"/>
          <a:cs typeface="+mn-cs"/>
        </a:defRPr>
      </a:lvl8pPr>
      <a:lvl9pPr marL="3881625" indent="-228328" algn="l" rtl="0" fontAlgn="base">
        <a:spcBef>
          <a:spcPct val="20000"/>
        </a:spcBef>
        <a:spcAft>
          <a:spcPct val="0"/>
        </a:spcAft>
        <a:buFont typeface="Arial" charset="0"/>
        <a:buChar char="»"/>
        <a:defRPr sz="1600">
          <a:solidFill>
            <a:schemeClr val="tx1"/>
          </a:solidFill>
          <a:latin typeface="+mn-lt"/>
          <a:cs typeface="+mn-cs"/>
        </a:defRPr>
      </a:lvl9pPr>
    </p:bodyStyle>
    <p:otherStyle>
      <a:defPPr>
        <a:defRPr lang="en-US"/>
      </a:defPPr>
      <a:lvl1pPr marL="0" algn="l" defTabSz="913321" rtl="0" eaLnBrk="1" latinLnBrk="0" hangingPunct="1">
        <a:defRPr sz="1800" kern="1200">
          <a:solidFill>
            <a:schemeClr val="tx1"/>
          </a:solidFill>
          <a:latin typeface="+mn-lt"/>
          <a:ea typeface="+mn-ea"/>
          <a:cs typeface="+mn-cs"/>
        </a:defRPr>
      </a:lvl1pPr>
      <a:lvl2pPr marL="456656" algn="l" defTabSz="913321" rtl="0" eaLnBrk="1" latinLnBrk="0" hangingPunct="1">
        <a:defRPr sz="1800" kern="1200">
          <a:solidFill>
            <a:schemeClr val="tx1"/>
          </a:solidFill>
          <a:latin typeface="+mn-lt"/>
          <a:ea typeface="+mn-ea"/>
          <a:cs typeface="+mn-cs"/>
        </a:defRPr>
      </a:lvl2pPr>
      <a:lvl3pPr marL="913321" algn="l" defTabSz="913321" rtl="0" eaLnBrk="1" latinLnBrk="0" hangingPunct="1">
        <a:defRPr sz="1800" kern="1200">
          <a:solidFill>
            <a:schemeClr val="tx1"/>
          </a:solidFill>
          <a:latin typeface="+mn-lt"/>
          <a:ea typeface="+mn-ea"/>
          <a:cs typeface="+mn-cs"/>
        </a:defRPr>
      </a:lvl3pPr>
      <a:lvl4pPr marL="1369990" algn="l" defTabSz="913321" rtl="0" eaLnBrk="1" latinLnBrk="0" hangingPunct="1">
        <a:defRPr sz="1800" kern="1200">
          <a:solidFill>
            <a:schemeClr val="tx1"/>
          </a:solidFill>
          <a:latin typeface="+mn-lt"/>
          <a:ea typeface="+mn-ea"/>
          <a:cs typeface="+mn-cs"/>
        </a:defRPr>
      </a:lvl4pPr>
      <a:lvl5pPr marL="1826650" algn="l" defTabSz="913321" rtl="0" eaLnBrk="1" latinLnBrk="0" hangingPunct="1">
        <a:defRPr sz="1800" kern="1200">
          <a:solidFill>
            <a:schemeClr val="tx1"/>
          </a:solidFill>
          <a:latin typeface="+mn-lt"/>
          <a:ea typeface="+mn-ea"/>
          <a:cs typeface="+mn-cs"/>
        </a:defRPr>
      </a:lvl5pPr>
      <a:lvl6pPr marL="2283309" algn="l" defTabSz="913321" rtl="0" eaLnBrk="1" latinLnBrk="0" hangingPunct="1">
        <a:defRPr sz="1800" kern="1200">
          <a:solidFill>
            <a:schemeClr val="tx1"/>
          </a:solidFill>
          <a:latin typeface="+mn-lt"/>
          <a:ea typeface="+mn-ea"/>
          <a:cs typeface="+mn-cs"/>
        </a:defRPr>
      </a:lvl6pPr>
      <a:lvl7pPr marL="2739976" algn="l" defTabSz="913321" rtl="0" eaLnBrk="1" latinLnBrk="0" hangingPunct="1">
        <a:defRPr sz="1800" kern="1200">
          <a:solidFill>
            <a:schemeClr val="tx1"/>
          </a:solidFill>
          <a:latin typeface="+mn-lt"/>
          <a:ea typeface="+mn-ea"/>
          <a:cs typeface="+mn-cs"/>
        </a:defRPr>
      </a:lvl7pPr>
      <a:lvl8pPr marL="3196634" algn="l" defTabSz="913321" rtl="0" eaLnBrk="1" latinLnBrk="0" hangingPunct="1">
        <a:defRPr sz="1800" kern="1200">
          <a:solidFill>
            <a:schemeClr val="tx1"/>
          </a:solidFill>
          <a:latin typeface="+mn-lt"/>
          <a:ea typeface="+mn-ea"/>
          <a:cs typeface="+mn-cs"/>
        </a:defRPr>
      </a:lvl8pPr>
      <a:lvl9pPr marL="3653299" algn="l" defTabSz="91332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914400" y="655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914400" y="1646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hf sldNum="0" hd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cs typeface="Arial" charset="0"/>
        </a:defRPr>
      </a:lvl2pPr>
      <a:lvl3pPr algn="l" rtl="0" eaLnBrk="0" fontAlgn="base" hangingPunct="0">
        <a:spcBef>
          <a:spcPct val="0"/>
        </a:spcBef>
        <a:spcAft>
          <a:spcPct val="0"/>
        </a:spcAft>
        <a:defRPr sz="3600">
          <a:solidFill>
            <a:schemeClr val="tx1"/>
          </a:solidFill>
          <a:latin typeface="Arial" charset="0"/>
          <a:cs typeface="Arial" charset="0"/>
        </a:defRPr>
      </a:lvl3pPr>
      <a:lvl4pPr algn="l" rtl="0" eaLnBrk="0" fontAlgn="base" hangingPunct="0">
        <a:spcBef>
          <a:spcPct val="0"/>
        </a:spcBef>
        <a:spcAft>
          <a:spcPct val="0"/>
        </a:spcAft>
        <a:defRPr sz="3600">
          <a:solidFill>
            <a:schemeClr val="tx1"/>
          </a:solidFill>
          <a:latin typeface="Arial" charset="0"/>
          <a:cs typeface="Arial" charset="0"/>
        </a:defRPr>
      </a:lvl4pPr>
      <a:lvl5pPr algn="l" rtl="0" eaLnBrk="0" fontAlgn="base" hangingPunct="0">
        <a:spcBef>
          <a:spcPct val="0"/>
        </a:spcBef>
        <a:spcAft>
          <a:spcPct val="0"/>
        </a:spcAft>
        <a:defRPr sz="3600">
          <a:solidFill>
            <a:schemeClr val="tx1"/>
          </a:solidFill>
          <a:latin typeface="Arial" charset="0"/>
          <a:cs typeface="Arial" charset="0"/>
        </a:defRPr>
      </a:lvl5pPr>
      <a:lvl6pPr marL="457200" algn="l" rtl="0" fontAlgn="base">
        <a:spcBef>
          <a:spcPct val="0"/>
        </a:spcBef>
        <a:spcAft>
          <a:spcPct val="0"/>
        </a:spcAft>
        <a:defRPr sz="3600">
          <a:solidFill>
            <a:schemeClr val="tx1"/>
          </a:solidFill>
          <a:latin typeface="Arial" charset="0"/>
          <a:cs typeface="Arial" charset="0"/>
        </a:defRPr>
      </a:lvl6pPr>
      <a:lvl7pPr marL="914400" algn="l" rtl="0" fontAlgn="base">
        <a:spcBef>
          <a:spcPct val="0"/>
        </a:spcBef>
        <a:spcAft>
          <a:spcPct val="0"/>
        </a:spcAft>
        <a:defRPr sz="3600">
          <a:solidFill>
            <a:schemeClr val="tx1"/>
          </a:solidFill>
          <a:latin typeface="Arial" charset="0"/>
          <a:cs typeface="Arial" charset="0"/>
        </a:defRPr>
      </a:lvl7pPr>
      <a:lvl8pPr marL="1371600" algn="l" rtl="0" fontAlgn="base">
        <a:spcBef>
          <a:spcPct val="0"/>
        </a:spcBef>
        <a:spcAft>
          <a:spcPct val="0"/>
        </a:spcAft>
        <a:defRPr sz="3600">
          <a:solidFill>
            <a:schemeClr val="tx1"/>
          </a:solidFill>
          <a:latin typeface="Arial" charset="0"/>
          <a:cs typeface="Arial" charset="0"/>
        </a:defRPr>
      </a:lvl8pPr>
      <a:lvl9pPr marL="1828800" algn="l" rtl="0" fontAlgn="base">
        <a:spcBef>
          <a:spcPct val="0"/>
        </a:spcBef>
        <a:spcAft>
          <a:spcPct val="0"/>
        </a:spcAft>
        <a:defRPr sz="36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cs typeface="+mn-cs"/>
        </a:defRPr>
      </a:lvl2pPr>
      <a:lvl3pPr marL="1143000" indent="-228600" algn="l" rtl="0" eaLnBrk="0" fontAlgn="base" hangingPunct="0">
        <a:spcBef>
          <a:spcPct val="20000"/>
        </a:spcBef>
        <a:spcAft>
          <a:spcPct val="0"/>
        </a:spcAft>
        <a:buFont typeface="Arial" charset="0"/>
        <a:buChar char="•"/>
        <a:defRPr sz="2000">
          <a:solidFill>
            <a:schemeClr val="tx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cs typeface="+mn-cs"/>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cs typeface="+mn-cs"/>
        </a:defRPr>
      </a:lvl5pPr>
      <a:lvl6pPr marL="2514600" indent="-228600" algn="l" rtl="0" fontAlgn="base">
        <a:spcBef>
          <a:spcPct val="20000"/>
        </a:spcBef>
        <a:spcAft>
          <a:spcPct val="0"/>
        </a:spcAft>
        <a:buFont typeface="Arial" charset="0"/>
        <a:buChar char="»"/>
        <a:defRPr sz="1600">
          <a:solidFill>
            <a:schemeClr val="tx1"/>
          </a:solidFill>
          <a:latin typeface="+mn-lt"/>
          <a:cs typeface="+mn-cs"/>
        </a:defRPr>
      </a:lvl6pPr>
      <a:lvl7pPr marL="2971800" indent="-228600" algn="l" rtl="0" fontAlgn="base">
        <a:spcBef>
          <a:spcPct val="20000"/>
        </a:spcBef>
        <a:spcAft>
          <a:spcPct val="0"/>
        </a:spcAft>
        <a:buFont typeface="Arial" charset="0"/>
        <a:buChar char="»"/>
        <a:defRPr sz="1600">
          <a:solidFill>
            <a:schemeClr val="tx1"/>
          </a:solidFill>
          <a:latin typeface="+mn-lt"/>
          <a:cs typeface="+mn-cs"/>
        </a:defRPr>
      </a:lvl7pPr>
      <a:lvl8pPr marL="3429000" indent="-228600" algn="l" rtl="0" fontAlgn="base">
        <a:spcBef>
          <a:spcPct val="20000"/>
        </a:spcBef>
        <a:spcAft>
          <a:spcPct val="0"/>
        </a:spcAft>
        <a:buFont typeface="Arial" charset="0"/>
        <a:buChar char="»"/>
        <a:defRPr sz="1600">
          <a:solidFill>
            <a:schemeClr val="tx1"/>
          </a:solidFill>
          <a:latin typeface="+mn-lt"/>
          <a:cs typeface="+mn-cs"/>
        </a:defRPr>
      </a:lvl8pPr>
      <a:lvl9pPr marL="3886200" indent="-228600" algn="l" rtl="0" fontAlgn="base">
        <a:spcBef>
          <a:spcPct val="20000"/>
        </a:spcBef>
        <a:spcAft>
          <a:spcPct val="0"/>
        </a:spcAft>
        <a:buFont typeface="Arial" charset="0"/>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1008062" y="587975"/>
            <a:ext cx="9072563" cy="1259946"/>
          </a:xfrm>
          <a:prstGeom prst="rect">
            <a:avLst/>
          </a:prstGeom>
          <a:noFill/>
          <a:ln w="9525">
            <a:noFill/>
            <a:miter lim="800000"/>
            <a:headEnd/>
            <a:tailEnd/>
          </a:ln>
        </p:spPr>
        <p:txBody>
          <a:bodyPr vert="horz" wrap="square" lIns="100092" tIns="50049" rIns="100092" bIns="50049" numCol="1" anchor="ctr" anchorCtr="0" compatLnSpc="1">
            <a:prstTxWarp prst="textNoShape">
              <a:avLst/>
            </a:prstTxWarp>
          </a:bodyPr>
          <a:lstStyle/>
          <a:p>
            <a:pPr lvl="0"/>
            <a:r>
              <a:rPr lang="en-US" dirty="0" smtClean="0"/>
              <a:t>Click to edit Master title style</a:t>
            </a:r>
          </a:p>
        </p:txBody>
      </p:sp>
      <p:sp>
        <p:nvSpPr>
          <p:cNvPr id="5123" name="Text Placeholder 2"/>
          <p:cNvSpPr>
            <a:spLocks noGrp="1"/>
          </p:cNvSpPr>
          <p:nvPr>
            <p:ph type="body" idx="1"/>
          </p:nvPr>
        </p:nvSpPr>
        <p:spPr bwMode="auto">
          <a:xfrm>
            <a:off x="1008062" y="1814678"/>
            <a:ext cx="9072563" cy="4989035"/>
          </a:xfrm>
          <a:prstGeom prst="rect">
            <a:avLst/>
          </a:prstGeom>
          <a:noFill/>
          <a:ln w="9525">
            <a:noFill/>
            <a:miter lim="800000"/>
            <a:headEnd/>
            <a:tailEnd/>
          </a:ln>
        </p:spPr>
        <p:txBody>
          <a:bodyPr vert="horz" wrap="square" lIns="100092" tIns="50049" rIns="100092" bIns="5004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hf sldNum="0" hdr="0" dt="0"/>
  <p:txStyles>
    <p:titleStyle>
      <a:lvl1pPr algn="l" rtl="0" eaLnBrk="1" fontAlgn="base" hangingPunct="1">
        <a:spcBef>
          <a:spcPct val="0"/>
        </a:spcBef>
        <a:spcAft>
          <a:spcPct val="0"/>
        </a:spcAft>
        <a:defRPr sz="4000" b="1">
          <a:solidFill>
            <a:schemeClr val="tx1"/>
          </a:solidFill>
          <a:latin typeface="Calibri" pitchFamily="34" charset="0"/>
          <a:ea typeface="+mj-ea"/>
          <a:cs typeface="+mj-cs"/>
        </a:defRPr>
      </a:lvl1pPr>
      <a:lvl2pPr algn="l" rtl="0" eaLnBrk="1" fontAlgn="base" hangingPunct="1">
        <a:spcBef>
          <a:spcPct val="0"/>
        </a:spcBef>
        <a:spcAft>
          <a:spcPct val="0"/>
        </a:spcAft>
        <a:defRPr sz="4000">
          <a:solidFill>
            <a:schemeClr val="tx1"/>
          </a:solidFill>
          <a:latin typeface="Arial" charset="0"/>
          <a:cs typeface="Arial" charset="0"/>
        </a:defRPr>
      </a:lvl2pPr>
      <a:lvl3pPr algn="l" rtl="0" eaLnBrk="1" fontAlgn="base" hangingPunct="1">
        <a:spcBef>
          <a:spcPct val="0"/>
        </a:spcBef>
        <a:spcAft>
          <a:spcPct val="0"/>
        </a:spcAft>
        <a:defRPr sz="4000">
          <a:solidFill>
            <a:schemeClr val="tx1"/>
          </a:solidFill>
          <a:latin typeface="Arial" charset="0"/>
          <a:cs typeface="Arial" charset="0"/>
        </a:defRPr>
      </a:lvl3pPr>
      <a:lvl4pPr algn="l" rtl="0" eaLnBrk="1" fontAlgn="base" hangingPunct="1">
        <a:spcBef>
          <a:spcPct val="0"/>
        </a:spcBef>
        <a:spcAft>
          <a:spcPct val="0"/>
        </a:spcAft>
        <a:defRPr sz="4000">
          <a:solidFill>
            <a:schemeClr val="tx1"/>
          </a:solidFill>
          <a:latin typeface="Arial" charset="0"/>
          <a:cs typeface="Arial" charset="0"/>
        </a:defRPr>
      </a:lvl4pPr>
      <a:lvl5pPr algn="l" rtl="0" eaLnBrk="1" fontAlgn="base" hangingPunct="1">
        <a:spcBef>
          <a:spcPct val="0"/>
        </a:spcBef>
        <a:spcAft>
          <a:spcPct val="0"/>
        </a:spcAft>
        <a:defRPr sz="4000">
          <a:solidFill>
            <a:schemeClr val="tx1"/>
          </a:solidFill>
          <a:latin typeface="Arial" charset="0"/>
          <a:cs typeface="Arial" charset="0"/>
        </a:defRPr>
      </a:lvl5pPr>
      <a:lvl6pPr marL="500585" algn="l" rtl="0" eaLnBrk="1" fontAlgn="base" hangingPunct="1">
        <a:spcBef>
          <a:spcPct val="0"/>
        </a:spcBef>
        <a:spcAft>
          <a:spcPct val="0"/>
        </a:spcAft>
        <a:defRPr sz="4000">
          <a:solidFill>
            <a:schemeClr val="tx1"/>
          </a:solidFill>
          <a:latin typeface="Arial" charset="0"/>
          <a:cs typeface="Arial" charset="0"/>
        </a:defRPr>
      </a:lvl6pPr>
      <a:lvl7pPr marL="1001174" algn="l" rtl="0" eaLnBrk="1" fontAlgn="base" hangingPunct="1">
        <a:spcBef>
          <a:spcPct val="0"/>
        </a:spcBef>
        <a:spcAft>
          <a:spcPct val="0"/>
        </a:spcAft>
        <a:defRPr sz="4000">
          <a:solidFill>
            <a:schemeClr val="tx1"/>
          </a:solidFill>
          <a:latin typeface="Arial" charset="0"/>
          <a:cs typeface="Arial" charset="0"/>
        </a:defRPr>
      </a:lvl7pPr>
      <a:lvl8pPr marL="1501762" algn="l" rtl="0" eaLnBrk="1" fontAlgn="base" hangingPunct="1">
        <a:spcBef>
          <a:spcPct val="0"/>
        </a:spcBef>
        <a:spcAft>
          <a:spcPct val="0"/>
        </a:spcAft>
        <a:defRPr sz="4000">
          <a:solidFill>
            <a:schemeClr val="tx1"/>
          </a:solidFill>
          <a:latin typeface="Arial" charset="0"/>
          <a:cs typeface="Arial" charset="0"/>
        </a:defRPr>
      </a:lvl8pPr>
      <a:lvl9pPr marL="2002348" algn="l" rtl="0" eaLnBrk="1" fontAlgn="base" hangingPunct="1">
        <a:spcBef>
          <a:spcPct val="0"/>
        </a:spcBef>
        <a:spcAft>
          <a:spcPct val="0"/>
        </a:spcAft>
        <a:defRPr sz="4000">
          <a:solidFill>
            <a:schemeClr val="tx1"/>
          </a:solidFill>
          <a:latin typeface="Arial" charset="0"/>
          <a:cs typeface="Arial" charset="0"/>
        </a:defRPr>
      </a:lvl9pPr>
    </p:titleStyle>
    <p:bodyStyle>
      <a:lvl1pPr marL="375439" indent="-375439" algn="l" rtl="0" eaLnBrk="1" fontAlgn="base" hangingPunct="1">
        <a:spcBef>
          <a:spcPct val="20000"/>
        </a:spcBef>
        <a:spcAft>
          <a:spcPct val="0"/>
        </a:spcAft>
        <a:buFont typeface="Arial" charset="0"/>
        <a:buChar char="•"/>
        <a:defRPr sz="3100">
          <a:solidFill>
            <a:schemeClr val="tx1"/>
          </a:solidFill>
          <a:latin typeface="Calibri" pitchFamily="34" charset="0"/>
          <a:ea typeface="+mn-ea"/>
          <a:cs typeface="+mn-cs"/>
        </a:defRPr>
      </a:lvl1pPr>
      <a:lvl2pPr marL="813452" indent="-312879" algn="l" rtl="0" eaLnBrk="1" fontAlgn="base" hangingPunct="1">
        <a:spcBef>
          <a:spcPct val="20000"/>
        </a:spcBef>
        <a:spcAft>
          <a:spcPct val="0"/>
        </a:spcAft>
        <a:buFont typeface="Arial" charset="0"/>
        <a:buChar char="–"/>
        <a:defRPr sz="2600">
          <a:solidFill>
            <a:schemeClr val="tx1"/>
          </a:solidFill>
          <a:latin typeface="Calibri" pitchFamily="34" charset="0"/>
          <a:cs typeface="+mn-cs"/>
        </a:defRPr>
      </a:lvl2pPr>
      <a:lvl3pPr marL="1251480" indent="-250289" algn="l" rtl="0" eaLnBrk="1" fontAlgn="base" hangingPunct="1">
        <a:spcBef>
          <a:spcPct val="20000"/>
        </a:spcBef>
        <a:spcAft>
          <a:spcPct val="0"/>
        </a:spcAft>
        <a:buFont typeface="Arial" charset="0"/>
        <a:buChar char="•"/>
        <a:defRPr sz="2200">
          <a:solidFill>
            <a:schemeClr val="tx1"/>
          </a:solidFill>
          <a:latin typeface="Calibri" pitchFamily="34" charset="0"/>
          <a:cs typeface="+mn-cs"/>
        </a:defRPr>
      </a:lvl3pPr>
      <a:lvl4pPr marL="1752031" indent="-250289" algn="l" rtl="0" eaLnBrk="1" fontAlgn="base" hangingPunct="1">
        <a:spcBef>
          <a:spcPct val="20000"/>
        </a:spcBef>
        <a:spcAft>
          <a:spcPct val="0"/>
        </a:spcAft>
        <a:buFont typeface="Arial" charset="0"/>
        <a:buChar char="–"/>
        <a:defRPr sz="2200">
          <a:solidFill>
            <a:schemeClr val="tx1"/>
          </a:solidFill>
          <a:latin typeface="Calibri" pitchFamily="34" charset="0"/>
          <a:cs typeface="+mn-cs"/>
        </a:defRPr>
      </a:lvl4pPr>
      <a:lvl5pPr marL="2252639" indent="-250289" algn="l" rtl="0" eaLnBrk="1" fontAlgn="base" hangingPunct="1">
        <a:spcBef>
          <a:spcPct val="20000"/>
        </a:spcBef>
        <a:spcAft>
          <a:spcPct val="0"/>
        </a:spcAft>
        <a:buFont typeface="Arial" charset="0"/>
        <a:buChar char="»"/>
        <a:defRPr sz="1800">
          <a:solidFill>
            <a:schemeClr val="tx1"/>
          </a:solidFill>
          <a:latin typeface="Calibri" pitchFamily="34" charset="0"/>
          <a:cs typeface="+mn-cs"/>
        </a:defRPr>
      </a:lvl5pPr>
      <a:lvl6pPr marL="2753230" indent="-250289" algn="l" rtl="0" eaLnBrk="1" fontAlgn="base" hangingPunct="1">
        <a:spcBef>
          <a:spcPct val="20000"/>
        </a:spcBef>
        <a:spcAft>
          <a:spcPct val="0"/>
        </a:spcAft>
        <a:buFont typeface="Arial" charset="0"/>
        <a:buChar char="»"/>
        <a:defRPr sz="1800">
          <a:solidFill>
            <a:schemeClr val="tx1"/>
          </a:solidFill>
          <a:latin typeface="+mn-lt"/>
          <a:cs typeface="+mn-cs"/>
        </a:defRPr>
      </a:lvl6pPr>
      <a:lvl7pPr marL="3253815" indent="-250289" algn="l" rtl="0" eaLnBrk="1" fontAlgn="base" hangingPunct="1">
        <a:spcBef>
          <a:spcPct val="20000"/>
        </a:spcBef>
        <a:spcAft>
          <a:spcPct val="0"/>
        </a:spcAft>
        <a:buFont typeface="Arial" charset="0"/>
        <a:buChar char="»"/>
        <a:defRPr sz="1800">
          <a:solidFill>
            <a:schemeClr val="tx1"/>
          </a:solidFill>
          <a:latin typeface="+mn-lt"/>
          <a:cs typeface="+mn-cs"/>
        </a:defRPr>
      </a:lvl7pPr>
      <a:lvl8pPr marL="3754403" indent="-250289" algn="l" rtl="0" eaLnBrk="1" fontAlgn="base" hangingPunct="1">
        <a:spcBef>
          <a:spcPct val="20000"/>
        </a:spcBef>
        <a:spcAft>
          <a:spcPct val="0"/>
        </a:spcAft>
        <a:buFont typeface="Arial" charset="0"/>
        <a:buChar char="»"/>
        <a:defRPr sz="1800">
          <a:solidFill>
            <a:schemeClr val="tx1"/>
          </a:solidFill>
          <a:latin typeface="+mn-lt"/>
          <a:cs typeface="+mn-cs"/>
        </a:defRPr>
      </a:lvl8pPr>
      <a:lvl9pPr marL="4254989" indent="-250289" algn="l" rtl="0" eaLnBrk="1" fontAlgn="base" hangingPunct="1">
        <a:spcBef>
          <a:spcPct val="20000"/>
        </a:spcBef>
        <a:spcAft>
          <a:spcPct val="0"/>
        </a:spcAft>
        <a:buFont typeface="Arial" charset="0"/>
        <a:buChar char="»"/>
        <a:defRPr sz="1800">
          <a:solidFill>
            <a:schemeClr val="tx1"/>
          </a:solidFill>
          <a:latin typeface="+mn-lt"/>
          <a:cs typeface="+mn-cs"/>
        </a:defRPr>
      </a:lvl9pPr>
    </p:bodyStyle>
    <p:otherStyle>
      <a:defPPr>
        <a:defRPr lang="en-US"/>
      </a:defPPr>
      <a:lvl1pPr marL="0" algn="l" defTabSz="1001174" rtl="0" eaLnBrk="1" latinLnBrk="0" hangingPunct="1">
        <a:defRPr sz="2000" kern="1200">
          <a:solidFill>
            <a:schemeClr val="tx1"/>
          </a:solidFill>
          <a:latin typeface="+mn-lt"/>
          <a:ea typeface="+mn-ea"/>
          <a:cs typeface="+mn-cs"/>
        </a:defRPr>
      </a:lvl1pPr>
      <a:lvl2pPr marL="500585" algn="l" defTabSz="1001174" rtl="0" eaLnBrk="1" latinLnBrk="0" hangingPunct="1">
        <a:defRPr sz="2000" kern="1200">
          <a:solidFill>
            <a:schemeClr val="tx1"/>
          </a:solidFill>
          <a:latin typeface="+mn-lt"/>
          <a:ea typeface="+mn-ea"/>
          <a:cs typeface="+mn-cs"/>
        </a:defRPr>
      </a:lvl2pPr>
      <a:lvl3pPr marL="1001174" algn="l" defTabSz="1001174" rtl="0" eaLnBrk="1" latinLnBrk="0" hangingPunct="1">
        <a:defRPr sz="2000" kern="1200">
          <a:solidFill>
            <a:schemeClr val="tx1"/>
          </a:solidFill>
          <a:latin typeface="+mn-lt"/>
          <a:ea typeface="+mn-ea"/>
          <a:cs typeface="+mn-cs"/>
        </a:defRPr>
      </a:lvl3pPr>
      <a:lvl4pPr marL="1501762" algn="l" defTabSz="1001174" rtl="0" eaLnBrk="1" latinLnBrk="0" hangingPunct="1">
        <a:defRPr sz="2000" kern="1200">
          <a:solidFill>
            <a:schemeClr val="tx1"/>
          </a:solidFill>
          <a:latin typeface="+mn-lt"/>
          <a:ea typeface="+mn-ea"/>
          <a:cs typeface="+mn-cs"/>
        </a:defRPr>
      </a:lvl4pPr>
      <a:lvl5pPr marL="2002348" algn="l" defTabSz="1001174" rtl="0" eaLnBrk="1" latinLnBrk="0" hangingPunct="1">
        <a:defRPr sz="2000" kern="1200">
          <a:solidFill>
            <a:schemeClr val="tx1"/>
          </a:solidFill>
          <a:latin typeface="+mn-lt"/>
          <a:ea typeface="+mn-ea"/>
          <a:cs typeface="+mn-cs"/>
        </a:defRPr>
      </a:lvl5pPr>
      <a:lvl6pPr marL="2502940" algn="l" defTabSz="1001174" rtl="0" eaLnBrk="1" latinLnBrk="0" hangingPunct="1">
        <a:defRPr sz="2000" kern="1200">
          <a:solidFill>
            <a:schemeClr val="tx1"/>
          </a:solidFill>
          <a:latin typeface="+mn-lt"/>
          <a:ea typeface="+mn-ea"/>
          <a:cs typeface="+mn-cs"/>
        </a:defRPr>
      </a:lvl6pPr>
      <a:lvl7pPr marL="3003518" algn="l" defTabSz="1001174" rtl="0" eaLnBrk="1" latinLnBrk="0" hangingPunct="1">
        <a:defRPr sz="2000" kern="1200">
          <a:solidFill>
            <a:schemeClr val="tx1"/>
          </a:solidFill>
          <a:latin typeface="+mn-lt"/>
          <a:ea typeface="+mn-ea"/>
          <a:cs typeface="+mn-cs"/>
        </a:defRPr>
      </a:lvl7pPr>
      <a:lvl8pPr marL="3504099" algn="l" defTabSz="1001174" rtl="0" eaLnBrk="1" latinLnBrk="0" hangingPunct="1">
        <a:defRPr sz="2000" kern="1200">
          <a:solidFill>
            <a:schemeClr val="tx1"/>
          </a:solidFill>
          <a:latin typeface="+mn-lt"/>
          <a:ea typeface="+mn-ea"/>
          <a:cs typeface="+mn-cs"/>
        </a:defRPr>
      </a:lvl8pPr>
      <a:lvl9pPr marL="4004694" algn="l" defTabSz="1001174" rtl="0" eaLnBrk="1" latinLnBrk="0" hangingPunct="1">
        <a:defRPr sz="20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9266" name="Title Placeholder 1"/>
          <p:cNvSpPr>
            <a:spLocks noGrp="1"/>
          </p:cNvSpPr>
          <p:nvPr>
            <p:ph type="title"/>
          </p:nvPr>
        </p:nvSpPr>
        <p:spPr bwMode="auto">
          <a:xfrm>
            <a:off x="914400" y="655638"/>
            <a:ext cx="8229600" cy="1143000"/>
          </a:xfrm>
          <a:prstGeom prst="rect">
            <a:avLst/>
          </a:prstGeom>
          <a:noFill/>
          <a:ln w="9525">
            <a:noFill/>
            <a:miter lim="800000"/>
            <a:headEnd/>
            <a:tailEnd/>
          </a:ln>
        </p:spPr>
        <p:txBody>
          <a:bodyPr vert="horz" wrap="square" lIns="91086" tIns="45545" rIns="91086" bIns="45545" numCol="1" anchor="ctr" anchorCtr="0" compatLnSpc="1">
            <a:prstTxWarp prst="textNoShape">
              <a:avLst/>
            </a:prstTxWarp>
          </a:bodyPr>
          <a:lstStyle/>
          <a:p>
            <a:pPr lvl="0"/>
            <a:r>
              <a:rPr lang="en-US" smtClean="0"/>
              <a:t>Click to edit Master title style</a:t>
            </a:r>
          </a:p>
        </p:txBody>
      </p:sp>
      <p:sp>
        <p:nvSpPr>
          <p:cNvPr id="139267" name="Text Placeholder 2"/>
          <p:cNvSpPr>
            <a:spLocks noGrp="1"/>
          </p:cNvSpPr>
          <p:nvPr>
            <p:ph type="body" idx="1"/>
          </p:nvPr>
        </p:nvSpPr>
        <p:spPr bwMode="auto">
          <a:xfrm>
            <a:off x="914400" y="1646243"/>
            <a:ext cx="8229600" cy="4525962"/>
          </a:xfrm>
          <a:prstGeom prst="rect">
            <a:avLst/>
          </a:prstGeom>
          <a:noFill/>
          <a:ln w="9525">
            <a:noFill/>
            <a:miter lim="800000"/>
            <a:headEnd/>
            <a:tailEnd/>
          </a:ln>
        </p:spPr>
        <p:txBody>
          <a:bodyPr vert="horz" wrap="square" lIns="91086" tIns="45545" rIns="91086" bIns="455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8728" name="Rectangle 8"/>
          <p:cNvSpPr>
            <a:spLocks noGrp="1" noChangeArrowheads="1"/>
          </p:cNvSpPr>
          <p:nvPr>
            <p:ph type="ftr" sz="quarter" idx="3"/>
          </p:nvPr>
        </p:nvSpPr>
        <p:spPr bwMode="auto">
          <a:xfrm>
            <a:off x="0" y="6534154"/>
            <a:ext cx="9144000" cy="476250"/>
          </a:xfrm>
          <a:prstGeom prst="rect">
            <a:avLst/>
          </a:prstGeom>
          <a:noFill/>
          <a:ln w="9525">
            <a:noFill/>
            <a:miter lim="800000"/>
            <a:headEnd/>
            <a:tailEnd/>
          </a:ln>
          <a:effectLst/>
        </p:spPr>
        <p:txBody>
          <a:bodyPr vert="horz" wrap="square" lIns="91086" tIns="45545" rIns="91086" bIns="45545" numCol="1" anchor="t" anchorCtr="0" compatLnSpc="1">
            <a:prstTxWarp prst="textNoShape">
              <a:avLst/>
            </a:prstTxWarp>
          </a:bodyPr>
          <a:lstStyle>
            <a:lvl1pPr algn="ctr">
              <a:defRPr sz="1600" b="1">
                <a:solidFill>
                  <a:srgbClr val="000000"/>
                </a:solidFill>
              </a:defRPr>
            </a:lvl1pPr>
          </a:lstStyle>
          <a:p>
            <a:pPr fontAlgn="base">
              <a:spcBef>
                <a:spcPct val="0"/>
              </a:spcBef>
              <a:spcAft>
                <a:spcPct val="0"/>
              </a:spcAft>
              <a:defRPr/>
            </a:pPr>
            <a:r>
              <a:rPr lang="en-US"/>
              <a:t>For phone access, dial 1-866-915-8780 and click on phone icon below to get your unique PIN</a:t>
            </a:r>
          </a:p>
        </p:txBody>
      </p:sp>
    </p:spTree>
  </p:cSld>
  <p:clrMap bg1="lt1" tx1="dk1" bg2="lt2" tx2="dk2" accent1="accent1" accent2="accent2" accent3="accent3" accent4="accent4" accent5="accent5" accent6="accent6" hlink="hlink" folHlink="folHlink"/>
  <p:sldLayoutIdLst>
    <p:sldLayoutId id="2147483745" r:id="rId1"/>
  </p:sldLayoutIdLst>
  <p:hf sldNum="0" hd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cs typeface="Arial" charset="0"/>
        </a:defRPr>
      </a:lvl2pPr>
      <a:lvl3pPr algn="l" rtl="0" eaLnBrk="0" fontAlgn="base" hangingPunct="0">
        <a:spcBef>
          <a:spcPct val="0"/>
        </a:spcBef>
        <a:spcAft>
          <a:spcPct val="0"/>
        </a:spcAft>
        <a:defRPr sz="3600">
          <a:solidFill>
            <a:schemeClr val="tx1"/>
          </a:solidFill>
          <a:latin typeface="Arial" charset="0"/>
          <a:cs typeface="Arial" charset="0"/>
        </a:defRPr>
      </a:lvl3pPr>
      <a:lvl4pPr algn="l" rtl="0" eaLnBrk="0" fontAlgn="base" hangingPunct="0">
        <a:spcBef>
          <a:spcPct val="0"/>
        </a:spcBef>
        <a:spcAft>
          <a:spcPct val="0"/>
        </a:spcAft>
        <a:defRPr sz="3600">
          <a:solidFill>
            <a:schemeClr val="tx1"/>
          </a:solidFill>
          <a:latin typeface="Arial" charset="0"/>
          <a:cs typeface="Arial" charset="0"/>
        </a:defRPr>
      </a:lvl4pPr>
      <a:lvl5pPr algn="l" rtl="0" eaLnBrk="0" fontAlgn="base" hangingPunct="0">
        <a:spcBef>
          <a:spcPct val="0"/>
        </a:spcBef>
        <a:spcAft>
          <a:spcPct val="0"/>
        </a:spcAft>
        <a:defRPr sz="3600">
          <a:solidFill>
            <a:schemeClr val="tx1"/>
          </a:solidFill>
          <a:latin typeface="Arial" charset="0"/>
          <a:cs typeface="Arial" charset="0"/>
        </a:defRPr>
      </a:lvl5pPr>
      <a:lvl6pPr marL="455493" algn="l" rtl="0" fontAlgn="base">
        <a:spcBef>
          <a:spcPct val="0"/>
        </a:spcBef>
        <a:spcAft>
          <a:spcPct val="0"/>
        </a:spcAft>
        <a:defRPr sz="3600">
          <a:solidFill>
            <a:schemeClr val="tx1"/>
          </a:solidFill>
          <a:latin typeface="Arial" charset="0"/>
          <a:cs typeface="Arial" charset="0"/>
        </a:defRPr>
      </a:lvl6pPr>
      <a:lvl7pPr marL="910994" algn="l" rtl="0" fontAlgn="base">
        <a:spcBef>
          <a:spcPct val="0"/>
        </a:spcBef>
        <a:spcAft>
          <a:spcPct val="0"/>
        </a:spcAft>
        <a:defRPr sz="3600">
          <a:solidFill>
            <a:schemeClr val="tx1"/>
          </a:solidFill>
          <a:latin typeface="Arial" charset="0"/>
          <a:cs typeface="Arial" charset="0"/>
        </a:defRPr>
      </a:lvl7pPr>
      <a:lvl8pPr marL="1366494" algn="l" rtl="0" fontAlgn="base">
        <a:spcBef>
          <a:spcPct val="0"/>
        </a:spcBef>
        <a:spcAft>
          <a:spcPct val="0"/>
        </a:spcAft>
        <a:defRPr sz="3600">
          <a:solidFill>
            <a:schemeClr val="tx1"/>
          </a:solidFill>
          <a:latin typeface="Arial" charset="0"/>
          <a:cs typeface="Arial" charset="0"/>
        </a:defRPr>
      </a:lvl8pPr>
      <a:lvl9pPr marL="1821987" algn="l" rtl="0" fontAlgn="base">
        <a:spcBef>
          <a:spcPct val="0"/>
        </a:spcBef>
        <a:spcAft>
          <a:spcPct val="0"/>
        </a:spcAft>
        <a:defRPr sz="3600">
          <a:solidFill>
            <a:schemeClr val="tx1"/>
          </a:solidFill>
          <a:latin typeface="Arial" charset="0"/>
          <a:cs typeface="Arial" charset="0"/>
        </a:defRPr>
      </a:lvl9pPr>
    </p:titleStyle>
    <p:bodyStyle>
      <a:lvl1pPr marL="341620" indent="-341620"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740181" indent="-284692" algn="l" rtl="0" eaLnBrk="0" fontAlgn="base" hangingPunct="0">
        <a:spcBef>
          <a:spcPct val="20000"/>
        </a:spcBef>
        <a:spcAft>
          <a:spcPct val="0"/>
        </a:spcAft>
        <a:buFont typeface="Arial" charset="0"/>
        <a:buChar char="–"/>
        <a:defRPr sz="2400">
          <a:solidFill>
            <a:schemeClr val="tx1"/>
          </a:solidFill>
          <a:latin typeface="+mn-lt"/>
          <a:cs typeface="+mn-cs"/>
        </a:defRPr>
      </a:lvl2pPr>
      <a:lvl3pPr marL="1138746" indent="-227747" algn="l" rtl="0" eaLnBrk="0" fontAlgn="base" hangingPunct="0">
        <a:spcBef>
          <a:spcPct val="20000"/>
        </a:spcBef>
        <a:spcAft>
          <a:spcPct val="0"/>
        </a:spcAft>
        <a:buFont typeface="Arial" charset="0"/>
        <a:buChar char="•"/>
        <a:defRPr sz="2000">
          <a:solidFill>
            <a:schemeClr val="tx1"/>
          </a:solidFill>
          <a:latin typeface="+mn-lt"/>
          <a:cs typeface="+mn-cs"/>
        </a:defRPr>
      </a:lvl3pPr>
      <a:lvl4pPr marL="1594226" indent="-227747" algn="l" rtl="0" eaLnBrk="0" fontAlgn="base" hangingPunct="0">
        <a:spcBef>
          <a:spcPct val="20000"/>
        </a:spcBef>
        <a:spcAft>
          <a:spcPct val="0"/>
        </a:spcAft>
        <a:buFont typeface="Arial" charset="0"/>
        <a:buChar char="–"/>
        <a:defRPr sz="2000">
          <a:solidFill>
            <a:schemeClr val="tx1"/>
          </a:solidFill>
          <a:latin typeface="+mn-lt"/>
          <a:cs typeface="+mn-cs"/>
        </a:defRPr>
      </a:lvl4pPr>
      <a:lvl5pPr marL="2049735" indent="-227747" algn="l" rtl="0" eaLnBrk="0" fontAlgn="base" hangingPunct="0">
        <a:spcBef>
          <a:spcPct val="20000"/>
        </a:spcBef>
        <a:spcAft>
          <a:spcPct val="0"/>
        </a:spcAft>
        <a:buFont typeface="Arial" charset="0"/>
        <a:buChar char="»"/>
        <a:defRPr sz="1600">
          <a:solidFill>
            <a:schemeClr val="tx1"/>
          </a:solidFill>
          <a:latin typeface="+mn-lt"/>
          <a:cs typeface="+mn-cs"/>
        </a:defRPr>
      </a:lvl5pPr>
      <a:lvl6pPr marL="2505232" indent="-227747" algn="l" rtl="0" fontAlgn="base">
        <a:spcBef>
          <a:spcPct val="20000"/>
        </a:spcBef>
        <a:spcAft>
          <a:spcPct val="0"/>
        </a:spcAft>
        <a:buFont typeface="Arial" charset="0"/>
        <a:buChar char="»"/>
        <a:defRPr sz="1600">
          <a:solidFill>
            <a:schemeClr val="tx1"/>
          </a:solidFill>
          <a:latin typeface="+mn-lt"/>
          <a:cs typeface="+mn-cs"/>
        </a:defRPr>
      </a:lvl6pPr>
      <a:lvl7pPr marL="2960730" indent="-227747" algn="l" rtl="0" fontAlgn="base">
        <a:spcBef>
          <a:spcPct val="20000"/>
        </a:spcBef>
        <a:spcAft>
          <a:spcPct val="0"/>
        </a:spcAft>
        <a:buFont typeface="Arial" charset="0"/>
        <a:buChar char="»"/>
        <a:defRPr sz="1600">
          <a:solidFill>
            <a:schemeClr val="tx1"/>
          </a:solidFill>
          <a:latin typeface="+mn-lt"/>
          <a:cs typeface="+mn-cs"/>
        </a:defRPr>
      </a:lvl7pPr>
      <a:lvl8pPr marL="3416226" indent="-227747" algn="l" rtl="0" fontAlgn="base">
        <a:spcBef>
          <a:spcPct val="20000"/>
        </a:spcBef>
        <a:spcAft>
          <a:spcPct val="0"/>
        </a:spcAft>
        <a:buFont typeface="Arial" charset="0"/>
        <a:buChar char="»"/>
        <a:defRPr sz="1600">
          <a:solidFill>
            <a:schemeClr val="tx1"/>
          </a:solidFill>
          <a:latin typeface="+mn-lt"/>
          <a:cs typeface="+mn-cs"/>
        </a:defRPr>
      </a:lvl8pPr>
      <a:lvl9pPr marL="3871726" indent="-227747" algn="l" rtl="0" fontAlgn="base">
        <a:spcBef>
          <a:spcPct val="20000"/>
        </a:spcBef>
        <a:spcAft>
          <a:spcPct val="0"/>
        </a:spcAft>
        <a:buFont typeface="Arial" charset="0"/>
        <a:buChar char="»"/>
        <a:defRPr sz="1600">
          <a:solidFill>
            <a:schemeClr val="tx1"/>
          </a:solidFill>
          <a:latin typeface="+mn-lt"/>
          <a:cs typeface="+mn-cs"/>
        </a:defRPr>
      </a:lvl9pPr>
    </p:bodyStyle>
    <p:otherStyle>
      <a:defPPr>
        <a:defRPr lang="en-US"/>
      </a:defPPr>
      <a:lvl1pPr marL="0" algn="l" defTabSz="910994" rtl="0" eaLnBrk="1" latinLnBrk="0" hangingPunct="1">
        <a:defRPr sz="1800" kern="1200">
          <a:solidFill>
            <a:schemeClr val="tx1"/>
          </a:solidFill>
          <a:latin typeface="+mn-lt"/>
          <a:ea typeface="+mn-ea"/>
          <a:cs typeface="+mn-cs"/>
        </a:defRPr>
      </a:lvl1pPr>
      <a:lvl2pPr marL="455493" algn="l" defTabSz="910994" rtl="0" eaLnBrk="1" latinLnBrk="0" hangingPunct="1">
        <a:defRPr sz="1800" kern="1200">
          <a:solidFill>
            <a:schemeClr val="tx1"/>
          </a:solidFill>
          <a:latin typeface="+mn-lt"/>
          <a:ea typeface="+mn-ea"/>
          <a:cs typeface="+mn-cs"/>
        </a:defRPr>
      </a:lvl2pPr>
      <a:lvl3pPr marL="910994" algn="l" defTabSz="910994" rtl="0" eaLnBrk="1" latinLnBrk="0" hangingPunct="1">
        <a:defRPr sz="1800" kern="1200">
          <a:solidFill>
            <a:schemeClr val="tx1"/>
          </a:solidFill>
          <a:latin typeface="+mn-lt"/>
          <a:ea typeface="+mn-ea"/>
          <a:cs typeface="+mn-cs"/>
        </a:defRPr>
      </a:lvl3pPr>
      <a:lvl4pPr marL="1366494" algn="l" defTabSz="910994" rtl="0" eaLnBrk="1" latinLnBrk="0" hangingPunct="1">
        <a:defRPr sz="1800" kern="1200">
          <a:solidFill>
            <a:schemeClr val="tx1"/>
          </a:solidFill>
          <a:latin typeface="+mn-lt"/>
          <a:ea typeface="+mn-ea"/>
          <a:cs typeface="+mn-cs"/>
        </a:defRPr>
      </a:lvl4pPr>
      <a:lvl5pPr marL="1821987" algn="l" defTabSz="910994" rtl="0" eaLnBrk="1" latinLnBrk="0" hangingPunct="1">
        <a:defRPr sz="1800" kern="1200">
          <a:solidFill>
            <a:schemeClr val="tx1"/>
          </a:solidFill>
          <a:latin typeface="+mn-lt"/>
          <a:ea typeface="+mn-ea"/>
          <a:cs typeface="+mn-cs"/>
        </a:defRPr>
      </a:lvl5pPr>
      <a:lvl6pPr marL="2277487" algn="l" defTabSz="910994" rtl="0" eaLnBrk="1" latinLnBrk="0" hangingPunct="1">
        <a:defRPr sz="1800" kern="1200">
          <a:solidFill>
            <a:schemeClr val="tx1"/>
          </a:solidFill>
          <a:latin typeface="+mn-lt"/>
          <a:ea typeface="+mn-ea"/>
          <a:cs typeface="+mn-cs"/>
        </a:defRPr>
      </a:lvl6pPr>
      <a:lvl7pPr marL="2732983" algn="l" defTabSz="910994" rtl="0" eaLnBrk="1" latinLnBrk="0" hangingPunct="1">
        <a:defRPr sz="1800" kern="1200">
          <a:solidFill>
            <a:schemeClr val="tx1"/>
          </a:solidFill>
          <a:latin typeface="+mn-lt"/>
          <a:ea typeface="+mn-ea"/>
          <a:cs typeface="+mn-cs"/>
        </a:defRPr>
      </a:lvl7pPr>
      <a:lvl8pPr marL="3188469" algn="l" defTabSz="910994" rtl="0" eaLnBrk="1" latinLnBrk="0" hangingPunct="1">
        <a:defRPr sz="1800" kern="1200">
          <a:solidFill>
            <a:schemeClr val="tx1"/>
          </a:solidFill>
          <a:latin typeface="+mn-lt"/>
          <a:ea typeface="+mn-ea"/>
          <a:cs typeface="+mn-cs"/>
        </a:defRPr>
      </a:lvl8pPr>
      <a:lvl9pPr marL="3643972" algn="l" defTabSz="910994"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914400" y="655638"/>
            <a:ext cx="8229600" cy="1143000"/>
          </a:xfrm>
          <a:prstGeom prst="rect">
            <a:avLst/>
          </a:prstGeom>
          <a:noFill/>
          <a:ln w="9525">
            <a:noFill/>
            <a:miter lim="800000"/>
            <a:headEnd/>
            <a:tailEnd/>
          </a:ln>
        </p:spPr>
        <p:txBody>
          <a:bodyPr vert="horz" wrap="square" lIns="91086" tIns="45545" rIns="91086" bIns="45545" numCol="1" anchor="ctr" anchorCtr="0" compatLnSpc="1">
            <a:prstTxWarp prst="textNoShape">
              <a:avLst/>
            </a:prstTxWarp>
          </a:bodyPr>
          <a:lstStyle/>
          <a:p>
            <a:pPr lvl="0"/>
            <a:r>
              <a:rPr lang="en-US" smtClean="0"/>
              <a:t>Click to edit Master title style</a:t>
            </a:r>
          </a:p>
        </p:txBody>
      </p:sp>
      <p:sp>
        <p:nvSpPr>
          <p:cNvPr id="50179" name="Text Placeholder 2"/>
          <p:cNvSpPr>
            <a:spLocks noGrp="1"/>
          </p:cNvSpPr>
          <p:nvPr>
            <p:ph type="body" idx="1"/>
          </p:nvPr>
        </p:nvSpPr>
        <p:spPr bwMode="auto">
          <a:xfrm>
            <a:off x="914400" y="1646243"/>
            <a:ext cx="8229600" cy="4525962"/>
          </a:xfrm>
          <a:prstGeom prst="rect">
            <a:avLst/>
          </a:prstGeom>
          <a:noFill/>
          <a:ln w="9525">
            <a:noFill/>
            <a:miter lim="800000"/>
            <a:headEnd/>
            <a:tailEnd/>
          </a:ln>
        </p:spPr>
        <p:txBody>
          <a:bodyPr vert="horz" wrap="square" lIns="91086" tIns="45545" rIns="91086" bIns="455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913" r:id="rId1"/>
  </p:sldLayoutIdLst>
  <p:hf sldNum="0" hd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cs typeface="Arial" charset="0"/>
        </a:defRPr>
      </a:lvl2pPr>
      <a:lvl3pPr algn="l" rtl="0" eaLnBrk="0" fontAlgn="base" hangingPunct="0">
        <a:spcBef>
          <a:spcPct val="0"/>
        </a:spcBef>
        <a:spcAft>
          <a:spcPct val="0"/>
        </a:spcAft>
        <a:defRPr sz="3600">
          <a:solidFill>
            <a:schemeClr val="tx1"/>
          </a:solidFill>
          <a:latin typeface="Arial" charset="0"/>
          <a:cs typeface="Arial" charset="0"/>
        </a:defRPr>
      </a:lvl3pPr>
      <a:lvl4pPr algn="l" rtl="0" eaLnBrk="0" fontAlgn="base" hangingPunct="0">
        <a:spcBef>
          <a:spcPct val="0"/>
        </a:spcBef>
        <a:spcAft>
          <a:spcPct val="0"/>
        </a:spcAft>
        <a:defRPr sz="3600">
          <a:solidFill>
            <a:schemeClr val="tx1"/>
          </a:solidFill>
          <a:latin typeface="Arial" charset="0"/>
          <a:cs typeface="Arial" charset="0"/>
        </a:defRPr>
      </a:lvl4pPr>
      <a:lvl5pPr algn="l" rtl="0" eaLnBrk="0" fontAlgn="base" hangingPunct="0">
        <a:spcBef>
          <a:spcPct val="0"/>
        </a:spcBef>
        <a:spcAft>
          <a:spcPct val="0"/>
        </a:spcAft>
        <a:defRPr sz="3600">
          <a:solidFill>
            <a:schemeClr val="tx1"/>
          </a:solidFill>
          <a:latin typeface="Arial" charset="0"/>
          <a:cs typeface="Arial" charset="0"/>
        </a:defRPr>
      </a:lvl5pPr>
      <a:lvl6pPr marL="455493" algn="l" rtl="0" fontAlgn="base">
        <a:spcBef>
          <a:spcPct val="0"/>
        </a:spcBef>
        <a:spcAft>
          <a:spcPct val="0"/>
        </a:spcAft>
        <a:defRPr sz="3600">
          <a:solidFill>
            <a:schemeClr val="tx1"/>
          </a:solidFill>
          <a:latin typeface="Arial" charset="0"/>
          <a:cs typeface="Arial" charset="0"/>
        </a:defRPr>
      </a:lvl6pPr>
      <a:lvl7pPr marL="910994" algn="l" rtl="0" fontAlgn="base">
        <a:spcBef>
          <a:spcPct val="0"/>
        </a:spcBef>
        <a:spcAft>
          <a:spcPct val="0"/>
        </a:spcAft>
        <a:defRPr sz="3600">
          <a:solidFill>
            <a:schemeClr val="tx1"/>
          </a:solidFill>
          <a:latin typeface="Arial" charset="0"/>
          <a:cs typeface="Arial" charset="0"/>
        </a:defRPr>
      </a:lvl7pPr>
      <a:lvl8pPr marL="1366494" algn="l" rtl="0" fontAlgn="base">
        <a:spcBef>
          <a:spcPct val="0"/>
        </a:spcBef>
        <a:spcAft>
          <a:spcPct val="0"/>
        </a:spcAft>
        <a:defRPr sz="3600">
          <a:solidFill>
            <a:schemeClr val="tx1"/>
          </a:solidFill>
          <a:latin typeface="Arial" charset="0"/>
          <a:cs typeface="Arial" charset="0"/>
        </a:defRPr>
      </a:lvl8pPr>
      <a:lvl9pPr marL="1821987" algn="l" rtl="0" fontAlgn="base">
        <a:spcBef>
          <a:spcPct val="0"/>
        </a:spcBef>
        <a:spcAft>
          <a:spcPct val="0"/>
        </a:spcAft>
        <a:defRPr sz="3600">
          <a:solidFill>
            <a:schemeClr val="tx1"/>
          </a:solidFill>
          <a:latin typeface="Arial" charset="0"/>
          <a:cs typeface="Arial" charset="0"/>
        </a:defRPr>
      </a:lvl9pPr>
    </p:titleStyle>
    <p:bodyStyle>
      <a:lvl1pPr marL="341620" indent="-341620"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740181" indent="-284692" algn="l" rtl="0" eaLnBrk="0" fontAlgn="base" hangingPunct="0">
        <a:spcBef>
          <a:spcPct val="20000"/>
        </a:spcBef>
        <a:spcAft>
          <a:spcPct val="0"/>
        </a:spcAft>
        <a:buFont typeface="Arial" charset="0"/>
        <a:buChar char="–"/>
        <a:defRPr sz="2400">
          <a:solidFill>
            <a:schemeClr val="tx1"/>
          </a:solidFill>
          <a:latin typeface="+mn-lt"/>
          <a:cs typeface="+mn-cs"/>
        </a:defRPr>
      </a:lvl2pPr>
      <a:lvl3pPr marL="1138746" indent="-227747" algn="l" rtl="0" eaLnBrk="0" fontAlgn="base" hangingPunct="0">
        <a:spcBef>
          <a:spcPct val="20000"/>
        </a:spcBef>
        <a:spcAft>
          <a:spcPct val="0"/>
        </a:spcAft>
        <a:buFont typeface="Arial" charset="0"/>
        <a:buChar char="•"/>
        <a:defRPr sz="2000">
          <a:solidFill>
            <a:schemeClr val="tx1"/>
          </a:solidFill>
          <a:latin typeface="+mn-lt"/>
          <a:cs typeface="+mn-cs"/>
        </a:defRPr>
      </a:lvl3pPr>
      <a:lvl4pPr marL="1594226" indent="-227747" algn="l" rtl="0" eaLnBrk="0" fontAlgn="base" hangingPunct="0">
        <a:spcBef>
          <a:spcPct val="20000"/>
        </a:spcBef>
        <a:spcAft>
          <a:spcPct val="0"/>
        </a:spcAft>
        <a:buFont typeface="Arial" charset="0"/>
        <a:buChar char="–"/>
        <a:defRPr sz="2000">
          <a:solidFill>
            <a:schemeClr val="tx1"/>
          </a:solidFill>
          <a:latin typeface="+mn-lt"/>
          <a:cs typeface="+mn-cs"/>
        </a:defRPr>
      </a:lvl4pPr>
      <a:lvl5pPr marL="2049735" indent="-227747" algn="l" rtl="0" eaLnBrk="0" fontAlgn="base" hangingPunct="0">
        <a:spcBef>
          <a:spcPct val="20000"/>
        </a:spcBef>
        <a:spcAft>
          <a:spcPct val="0"/>
        </a:spcAft>
        <a:buFont typeface="Arial" charset="0"/>
        <a:buChar char="»"/>
        <a:defRPr sz="1600">
          <a:solidFill>
            <a:schemeClr val="tx1"/>
          </a:solidFill>
          <a:latin typeface="+mn-lt"/>
          <a:cs typeface="+mn-cs"/>
        </a:defRPr>
      </a:lvl5pPr>
      <a:lvl6pPr marL="2505232" indent="-227747" algn="l" rtl="0" fontAlgn="base">
        <a:spcBef>
          <a:spcPct val="20000"/>
        </a:spcBef>
        <a:spcAft>
          <a:spcPct val="0"/>
        </a:spcAft>
        <a:buFont typeface="Arial" charset="0"/>
        <a:buChar char="»"/>
        <a:defRPr sz="1600">
          <a:solidFill>
            <a:schemeClr val="tx1"/>
          </a:solidFill>
          <a:latin typeface="+mn-lt"/>
          <a:cs typeface="+mn-cs"/>
        </a:defRPr>
      </a:lvl6pPr>
      <a:lvl7pPr marL="2960730" indent="-227747" algn="l" rtl="0" fontAlgn="base">
        <a:spcBef>
          <a:spcPct val="20000"/>
        </a:spcBef>
        <a:spcAft>
          <a:spcPct val="0"/>
        </a:spcAft>
        <a:buFont typeface="Arial" charset="0"/>
        <a:buChar char="»"/>
        <a:defRPr sz="1600">
          <a:solidFill>
            <a:schemeClr val="tx1"/>
          </a:solidFill>
          <a:latin typeface="+mn-lt"/>
          <a:cs typeface="+mn-cs"/>
        </a:defRPr>
      </a:lvl7pPr>
      <a:lvl8pPr marL="3416226" indent="-227747" algn="l" rtl="0" fontAlgn="base">
        <a:spcBef>
          <a:spcPct val="20000"/>
        </a:spcBef>
        <a:spcAft>
          <a:spcPct val="0"/>
        </a:spcAft>
        <a:buFont typeface="Arial" charset="0"/>
        <a:buChar char="»"/>
        <a:defRPr sz="1600">
          <a:solidFill>
            <a:schemeClr val="tx1"/>
          </a:solidFill>
          <a:latin typeface="+mn-lt"/>
          <a:cs typeface="+mn-cs"/>
        </a:defRPr>
      </a:lvl8pPr>
      <a:lvl9pPr marL="3871726" indent="-227747" algn="l" rtl="0" fontAlgn="base">
        <a:spcBef>
          <a:spcPct val="20000"/>
        </a:spcBef>
        <a:spcAft>
          <a:spcPct val="0"/>
        </a:spcAft>
        <a:buFont typeface="Arial" charset="0"/>
        <a:buChar char="»"/>
        <a:defRPr sz="1600">
          <a:solidFill>
            <a:schemeClr val="tx1"/>
          </a:solidFill>
          <a:latin typeface="+mn-lt"/>
          <a:cs typeface="+mn-cs"/>
        </a:defRPr>
      </a:lvl9pPr>
    </p:bodyStyle>
    <p:otherStyle>
      <a:defPPr>
        <a:defRPr lang="en-US"/>
      </a:defPPr>
      <a:lvl1pPr marL="0" algn="l" defTabSz="910994" rtl="0" eaLnBrk="1" latinLnBrk="0" hangingPunct="1">
        <a:defRPr sz="1800" kern="1200">
          <a:solidFill>
            <a:schemeClr val="tx1"/>
          </a:solidFill>
          <a:latin typeface="+mn-lt"/>
          <a:ea typeface="+mn-ea"/>
          <a:cs typeface="+mn-cs"/>
        </a:defRPr>
      </a:lvl1pPr>
      <a:lvl2pPr marL="455493" algn="l" defTabSz="910994" rtl="0" eaLnBrk="1" latinLnBrk="0" hangingPunct="1">
        <a:defRPr sz="1800" kern="1200">
          <a:solidFill>
            <a:schemeClr val="tx1"/>
          </a:solidFill>
          <a:latin typeface="+mn-lt"/>
          <a:ea typeface="+mn-ea"/>
          <a:cs typeface="+mn-cs"/>
        </a:defRPr>
      </a:lvl2pPr>
      <a:lvl3pPr marL="910994" algn="l" defTabSz="910994" rtl="0" eaLnBrk="1" latinLnBrk="0" hangingPunct="1">
        <a:defRPr sz="1800" kern="1200">
          <a:solidFill>
            <a:schemeClr val="tx1"/>
          </a:solidFill>
          <a:latin typeface="+mn-lt"/>
          <a:ea typeface="+mn-ea"/>
          <a:cs typeface="+mn-cs"/>
        </a:defRPr>
      </a:lvl3pPr>
      <a:lvl4pPr marL="1366494" algn="l" defTabSz="910994" rtl="0" eaLnBrk="1" latinLnBrk="0" hangingPunct="1">
        <a:defRPr sz="1800" kern="1200">
          <a:solidFill>
            <a:schemeClr val="tx1"/>
          </a:solidFill>
          <a:latin typeface="+mn-lt"/>
          <a:ea typeface="+mn-ea"/>
          <a:cs typeface="+mn-cs"/>
        </a:defRPr>
      </a:lvl4pPr>
      <a:lvl5pPr marL="1821987" algn="l" defTabSz="910994" rtl="0" eaLnBrk="1" latinLnBrk="0" hangingPunct="1">
        <a:defRPr sz="1800" kern="1200">
          <a:solidFill>
            <a:schemeClr val="tx1"/>
          </a:solidFill>
          <a:latin typeface="+mn-lt"/>
          <a:ea typeface="+mn-ea"/>
          <a:cs typeface="+mn-cs"/>
        </a:defRPr>
      </a:lvl5pPr>
      <a:lvl6pPr marL="2277487" algn="l" defTabSz="910994" rtl="0" eaLnBrk="1" latinLnBrk="0" hangingPunct="1">
        <a:defRPr sz="1800" kern="1200">
          <a:solidFill>
            <a:schemeClr val="tx1"/>
          </a:solidFill>
          <a:latin typeface="+mn-lt"/>
          <a:ea typeface="+mn-ea"/>
          <a:cs typeface="+mn-cs"/>
        </a:defRPr>
      </a:lvl6pPr>
      <a:lvl7pPr marL="2732983" algn="l" defTabSz="910994" rtl="0" eaLnBrk="1" latinLnBrk="0" hangingPunct="1">
        <a:defRPr sz="1800" kern="1200">
          <a:solidFill>
            <a:schemeClr val="tx1"/>
          </a:solidFill>
          <a:latin typeface="+mn-lt"/>
          <a:ea typeface="+mn-ea"/>
          <a:cs typeface="+mn-cs"/>
        </a:defRPr>
      </a:lvl7pPr>
      <a:lvl8pPr marL="3188469" algn="l" defTabSz="910994" rtl="0" eaLnBrk="1" latinLnBrk="0" hangingPunct="1">
        <a:defRPr sz="1800" kern="1200">
          <a:solidFill>
            <a:schemeClr val="tx1"/>
          </a:solidFill>
          <a:latin typeface="+mn-lt"/>
          <a:ea typeface="+mn-ea"/>
          <a:cs typeface="+mn-cs"/>
        </a:defRPr>
      </a:lvl8pPr>
      <a:lvl9pPr marL="3643972" algn="l" defTabSz="910994"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914400" y="655797"/>
            <a:ext cx="8229600" cy="1143000"/>
          </a:xfrm>
          <a:prstGeom prst="rect">
            <a:avLst/>
          </a:prstGeom>
          <a:noFill/>
          <a:ln w="9525">
            <a:noFill/>
            <a:miter lim="800000"/>
            <a:headEnd/>
            <a:tailEnd/>
          </a:ln>
        </p:spPr>
        <p:txBody>
          <a:bodyPr vert="horz" wrap="square" lIns="91328" tIns="45662" rIns="91328" bIns="45662"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914400" y="1645920"/>
            <a:ext cx="8229600" cy="4526280"/>
          </a:xfrm>
          <a:prstGeom prst="rect">
            <a:avLst/>
          </a:prstGeom>
          <a:noFill/>
          <a:ln w="9525">
            <a:noFill/>
            <a:miter lim="800000"/>
            <a:headEnd/>
            <a:tailEnd/>
          </a:ln>
        </p:spPr>
        <p:txBody>
          <a:bodyPr vert="horz" wrap="square" lIns="91328" tIns="45662" rIns="91328" bIns="4566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48" r:id="rId1"/>
  </p:sldLayoutIdLst>
  <p:hf sldNum="0" hd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cs typeface="Arial" charset="0"/>
        </a:defRPr>
      </a:lvl2pPr>
      <a:lvl3pPr algn="l" rtl="0" eaLnBrk="0" fontAlgn="base" hangingPunct="0">
        <a:spcBef>
          <a:spcPct val="0"/>
        </a:spcBef>
        <a:spcAft>
          <a:spcPct val="0"/>
        </a:spcAft>
        <a:defRPr sz="3600">
          <a:solidFill>
            <a:schemeClr val="tx1"/>
          </a:solidFill>
          <a:latin typeface="Arial" charset="0"/>
          <a:cs typeface="Arial" charset="0"/>
        </a:defRPr>
      </a:lvl3pPr>
      <a:lvl4pPr algn="l" rtl="0" eaLnBrk="0" fontAlgn="base" hangingPunct="0">
        <a:spcBef>
          <a:spcPct val="0"/>
        </a:spcBef>
        <a:spcAft>
          <a:spcPct val="0"/>
        </a:spcAft>
        <a:defRPr sz="3600">
          <a:solidFill>
            <a:schemeClr val="tx1"/>
          </a:solidFill>
          <a:latin typeface="Arial" charset="0"/>
          <a:cs typeface="Arial" charset="0"/>
        </a:defRPr>
      </a:lvl4pPr>
      <a:lvl5pPr algn="l" rtl="0" eaLnBrk="0" fontAlgn="base" hangingPunct="0">
        <a:spcBef>
          <a:spcPct val="0"/>
        </a:spcBef>
        <a:spcAft>
          <a:spcPct val="0"/>
        </a:spcAft>
        <a:defRPr sz="3600">
          <a:solidFill>
            <a:schemeClr val="tx1"/>
          </a:solidFill>
          <a:latin typeface="Arial" charset="0"/>
          <a:cs typeface="Arial" charset="0"/>
        </a:defRPr>
      </a:lvl5pPr>
      <a:lvl6pPr marL="456516" algn="l" rtl="0" fontAlgn="base">
        <a:spcBef>
          <a:spcPct val="0"/>
        </a:spcBef>
        <a:spcAft>
          <a:spcPct val="0"/>
        </a:spcAft>
        <a:defRPr sz="3600">
          <a:solidFill>
            <a:schemeClr val="tx1"/>
          </a:solidFill>
          <a:latin typeface="Arial" charset="0"/>
          <a:cs typeface="Arial" charset="0"/>
        </a:defRPr>
      </a:lvl6pPr>
      <a:lvl7pPr marL="913042" algn="l" rtl="0" fontAlgn="base">
        <a:spcBef>
          <a:spcPct val="0"/>
        </a:spcBef>
        <a:spcAft>
          <a:spcPct val="0"/>
        </a:spcAft>
        <a:defRPr sz="3600">
          <a:solidFill>
            <a:schemeClr val="tx1"/>
          </a:solidFill>
          <a:latin typeface="Arial" charset="0"/>
          <a:cs typeface="Arial" charset="0"/>
        </a:defRPr>
      </a:lvl7pPr>
      <a:lvl8pPr marL="1369571" algn="l" rtl="0" fontAlgn="base">
        <a:spcBef>
          <a:spcPct val="0"/>
        </a:spcBef>
        <a:spcAft>
          <a:spcPct val="0"/>
        </a:spcAft>
        <a:defRPr sz="3600">
          <a:solidFill>
            <a:schemeClr val="tx1"/>
          </a:solidFill>
          <a:latin typeface="Arial" charset="0"/>
          <a:cs typeface="Arial" charset="0"/>
        </a:defRPr>
      </a:lvl8pPr>
      <a:lvl9pPr marL="1826092" algn="l" rtl="0" fontAlgn="base">
        <a:spcBef>
          <a:spcPct val="0"/>
        </a:spcBef>
        <a:spcAft>
          <a:spcPct val="0"/>
        </a:spcAft>
        <a:defRPr sz="3600">
          <a:solidFill>
            <a:schemeClr val="tx1"/>
          </a:solidFill>
          <a:latin typeface="Arial" charset="0"/>
          <a:cs typeface="Arial" charset="0"/>
        </a:defRPr>
      </a:lvl9pPr>
    </p:titleStyle>
    <p:bodyStyle>
      <a:lvl1pPr marL="341469" indent="-341469" algn="l" rtl="0" eaLnBrk="0" fontAlgn="base" hangingPunct="0">
        <a:spcBef>
          <a:spcPct val="20000"/>
        </a:spcBef>
        <a:spcAft>
          <a:spcPct val="0"/>
        </a:spcAft>
        <a:buFont typeface="Arial" pitchFamily="34" charset="0"/>
        <a:buChar char="•"/>
        <a:defRPr sz="2800">
          <a:solidFill>
            <a:schemeClr val="tx1"/>
          </a:solidFill>
          <a:latin typeface="+mn-lt"/>
          <a:ea typeface="+mn-ea"/>
          <a:cs typeface="+mn-cs"/>
        </a:defRPr>
      </a:lvl1pPr>
      <a:lvl2pPr marL="741515" indent="-284319" algn="l" rtl="0" eaLnBrk="0" fontAlgn="base" hangingPunct="0">
        <a:spcBef>
          <a:spcPct val="20000"/>
        </a:spcBef>
        <a:spcAft>
          <a:spcPct val="0"/>
        </a:spcAft>
        <a:buFont typeface="Arial" pitchFamily="34" charset="0"/>
        <a:buChar char="–"/>
        <a:defRPr sz="2400">
          <a:solidFill>
            <a:schemeClr val="tx1"/>
          </a:solidFill>
          <a:latin typeface="+mn-lt"/>
          <a:cs typeface="+mn-cs"/>
        </a:defRPr>
      </a:lvl2pPr>
      <a:lvl3pPr marL="1140132" indent="-227170" algn="l" rtl="0" eaLnBrk="0" fontAlgn="base" hangingPunct="0">
        <a:spcBef>
          <a:spcPct val="20000"/>
        </a:spcBef>
        <a:spcAft>
          <a:spcPct val="0"/>
        </a:spcAft>
        <a:buFont typeface="Arial" pitchFamily="34" charset="0"/>
        <a:buChar char="•"/>
        <a:defRPr sz="2000">
          <a:solidFill>
            <a:schemeClr val="tx1"/>
          </a:solidFill>
          <a:latin typeface="+mn-lt"/>
          <a:cs typeface="+mn-cs"/>
        </a:defRPr>
      </a:lvl3pPr>
      <a:lvl4pPr marL="1597327" indent="-227170" algn="l" rtl="0" eaLnBrk="0" fontAlgn="base" hangingPunct="0">
        <a:spcBef>
          <a:spcPct val="20000"/>
        </a:spcBef>
        <a:spcAft>
          <a:spcPct val="0"/>
        </a:spcAft>
        <a:buFont typeface="Arial" pitchFamily="34" charset="0"/>
        <a:buChar char="–"/>
        <a:defRPr sz="2000">
          <a:solidFill>
            <a:schemeClr val="tx1"/>
          </a:solidFill>
          <a:latin typeface="+mn-lt"/>
          <a:cs typeface="+mn-cs"/>
        </a:defRPr>
      </a:lvl4pPr>
      <a:lvl5pPr marL="2053094" indent="-227170" algn="l" rtl="0" eaLnBrk="0" fontAlgn="base" hangingPunct="0">
        <a:spcBef>
          <a:spcPct val="20000"/>
        </a:spcBef>
        <a:spcAft>
          <a:spcPct val="0"/>
        </a:spcAft>
        <a:buFont typeface="Arial" pitchFamily="34" charset="0"/>
        <a:buChar char="»"/>
        <a:defRPr>
          <a:solidFill>
            <a:schemeClr val="tx1"/>
          </a:solidFill>
          <a:latin typeface="+mn-lt"/>
          <a:cs typeface="+mn-cs"/>
        </a:defRPr>
      </a:lvl5pPr>
      <a:lvl6pPr marL="2510870" indent="-228259" algn="l" rtl="0" fontAlgn="base">
        <a:spcBef>
          <a:spcPct val="20000"/>
        </a:spcBef>
        <a:spcAft>
          <a:spcPct val="0"/>
        </a:spcAft>
        <a:buFont typeface="Arial" charset="0"/>
        <a:buChar char="»"/>
        <a:defRPr sz="1600">
          <a:solidFill>
            <a:schemeClr val="tx1"/>
          </a:solidFill>
          <a:latin typeface="+mn-lt"/>
          <a:cs typeface="+mn-cs"/>
        </a:defRPr>
      </a:lvl6pPr>
      <a:lvl7pPr marL="2967387" indent="-228259" algn="l" rtl="0" fontAlgn="base">
        <a:spcBef>
          <a:spcPct val="20000"/>
        </a:spcBef>
        <a:spcAft>
          <a:spcPct val="0"/>
        </a:spcAft>
        <a:buFont typeface="Arial" charset="0"/>
        <a:buChar char="»"/>
        <a:defRPr sz="1600">
          <a:solidFill>
            <a:schemeClr val="tx1"/>
          </a:solidFill>
          <a:latin typeface="+mn-lt"/>
          <a:cs typeface="+mn-cs"/>
        </a:defRPr>
      </a:lvl7pPr>
      <a:lvl8pPr marL="3423910" indent="-228259" algn="l" rtl="0" fontAlgn="base">
        <a:spcBef>
          <a:spcPct val="20000"/>
        </a:spcBef>
        <a:spcAft>
          <a:spcPct val="0"/>
        </a:spcAft>
        <a:buFont typeface="Arial" charset="0"/>
        <a:buChar char="»"/>
        <a:defRPr sz="1600">
          <a:solidFill>
            <a:schemeClr val="tx1"/>
          </a:solidFill>
          <a:latin typeface="+mn-lt"/>
          <a:cs typeface="+mn-cs"/>
        </a:defRPr>
      </a:lvl8pPr>
      <a:lvl9pPr marL="3880418" indent="-228259" algn="l" rtl="0" fontAlgn="base">
        <a:spcBef>
          <a:spcPct val="20000"/>
        </a:spcBef>
        <a:spcAft>
          <a:spcPct val="0"/>
        </a:spcAft>
        <a:buFont typeface="Arial" charset="0"/>
        <a:buChar char="»"/>
        <a:defRPr sz="1600">
          <a:solidFill>
            <a:schemeClr val="tx1"/>
          </a:solidFill>
          <a:latin typeface="+mn-lt"/>
          <a:cs typeface="+mn-cs"/>
        </a:defRPr>
      </a:lvl9pPr>
    </p:bodyStyle>
    <p:otherStyle>
      <a:defPPr>
        <a:defRPr lang="en-US"/>
      </a:defPPr>
      <a:lvl1pPr marL="0" algn="l" defTabSz="913042" rtl="0" eaLnBrk="1" latinLnBrk="0" hangingPunct="1">
        <a:defRPr sz="1800" kern="1200">
          <a:solidFill>
            <a:schemeClr val="tx1"/>
          </a:solidFill>
          <a:latin typeface="+mn-lt"/>
          <a:ea typeface="+mn-ea"/>
          <a:cs typeface="+mn-cs"/>
        </a:defRPr>
      </a:lvl1pPr>
      <a:lvl2pPr marL="456516" algn="l" defTabSz="913042" rtl="0" eaLnBrk="1" latinLnBrk="0" hangingPunct="1">
        <a:defRPr sz="1800" kern="1200">
          <a:solidFill>
            <a:schemeClr val="tx1"/>
          </a:solidFill>
          <a:latin typeface="+mn-lt"/>
          <a:ea typeface="+mn-ea"/>
          <a:cs typeface="+mn-cs"/>
        </a:defRPr>
      </a:lvl2pPr>
      <a:lvl3pPr marL="913042" algn="l" defTabSz="913042" rtl="0" eaLnBrk="1" latinLnBrk="0" hangingPunct="1">
        <a:defRPr sz="1800" kern="1200">
          <a:solidFill>
            <a:schemeClr val="tx1"/>
          </a:solidFill>
          <a:latin typeface="+mn-lt"/>
          <a:ea typeface="+mn-ea"/>
          <a:cs typeface="+mn-cs"/>
        </a:defRPr>
      </a:lvl3pPr>
      <a:lvl4pPr marL="1369571" algn="l" defTabSz="913042" rtl="0" eaLnBrk="1" latinLnBrk="0" hangingPunct="1">
        <a:defRPr sz="1800" kern="1200">
          <a:solidFill>
            <a:schemeClr val="tx1"/>
          </a:solidFill>
          <a:latin typeface="+mn-lt"/>
          <a:ea typeface="+mn-ea"/>
          <a:cs typeface="+mn-cs"/>
        </a:defRPr>
      </a:lvl4pPr>
      <a:lvl5pPr marL="1826092" algn="l" defTabSz="913042" rtl="0" eaLnBrk="1" latinLnBrk="0" hangingPunct="1">
        <a:defRPr sz="1800" kern="1200">
          <a:solidFill>
            <a:schemeClr val="tx1"/>
          </a:solidFill>
          <a:latin typeface="+mn-lt"/>
          <a:ea typeface="+mn-ea"/>
          <a:cs typeface="+mn-cs"/>
        </a:defRPr>
      </a:lvl5pPr>
      <a:lvl6pPr marL="2282612" algn="l" defTabSz="913042" rtl="0" eaLnBrk="1" latinLnBrk="0" hangingPunct="1">
        <a:defRPr sz="1800" kern="1200">
          <a:solidFill>
            <a:schemeClr val="tx1"/>
          </a:solidFill>
          <a:latin typeface="+mn-lt"/>
          <a:ea typeface="+mn-ea"/>
          <a:cs typeface="+mn-cs"/>
        </a:defRPr>
      </a:lvl6pPr>
      <a:lvl7pPr marL="2739137" algn="l" defTabSz="913042" rtl="0" eaLnBrk="1" latinLnBrk="0" hangingPunct="1">
        <a:defRPr sz="1800" kern="1200">
          <a:solidFill>
            <a:schemeClr val="tx1"/>
          </a:solidFill>
          <a:latin typeface="+mn-lt"/>
          <a:ea typeface="+mn-ea"/>
          <a:cs typeface="+mn-cs"/>
        </a:defRPr>
      </a:lvl7pPr>
      <a:lvl8pPr marL="3195642" algn="l" defTabSz="913042" rtl="0" eaLnBrk="1" latinLnBrk="0" hangingPunct="1">
        <a:defRPr sz="1800" kern="1200">
          <a:solidFill>
            <a:schemeClr val="tx1"/>
          </a:solidFill>
          <a:latin typeface="+mn-lt"/>
          <a:ea typeface="+mn-ea"/>
          <a:cs typeface="+mn-cs"/>
        </a:defRPr>
      </a:lvl8pPr>
      <a:lvl9pPr marL="3652183" algn="l" defTabSz="913042"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1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CAF1D-820B-47B1-993B-67A64B564FFA}" type="datetimeFigureOut">
              <a:rPr lang="en-US" smtClean="0">
                <a:solidFill>
                  <a:prstClr val="black">
                    <a:tint val="75000"/>
                  </a:prstClr>
                </a:solidFill>
              </a:rPr>
              <a:pPr/>
              <a:t>3/22/2012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7781E-524A-4F3A-A49E-672ABF7D78E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1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10.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hyperlink" Target="http://www.facebook.com/marilyn.dearman.lawson" TargetMode="External"/><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3.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hyperlink" Target="http://www.lcpl.org/" TargetMode="Externa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5.xm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7.xml"/><Relationship Id="rId5" Type="http://schemas.openxmlformats.org/officeDocument/2006/relationships/image" Target="../media/image54.jpeg"/><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8.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9.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0.xm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3.xml"/><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4.xml"/><Relationship Id="rId5" Type="http://schemas.openxmlformats.org/officeDocument/2006/relationships/image" Target="../media/image72.jpeg"/><Relationship Id="rId4" Type="http://schemas.openxmlformats.org/officeDocument/2006/relationships/image" Target="../media/image71.jpeg"/></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5.xml"/><Relationship Id="rId5" Type="http://schemas.openxmlformats.org/officeDocument/2006/relationships/image" Target="../media/image76.jpeg"/><Relationship Id="rId4" Type="http://schemas.openxmlformats.org/officeDocument/2006/relationships/image" Target="../media/image75.jpeg"/></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6.xml"/><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3.jpeg"/><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8.xml"/><Relationship Id="rId5" Type="http://schemas.openxmlformats.org/officeDocument/2006/relationships/image" Target="../media/image84.jpeg"/><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9.xml"/><Relationship Id="rId4" Type="http://schemas.openxmlformats.org/officeDocument/2006/relationships/image" Target="../media/image87.jpeg"/></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0.xml"/><Relationship Id="rId4" Type="http://schemas.openxmlformats.org/officeDocument/2006/relationships/image" Target="../media/image90.jpeg"/></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1.xml"/><Relationship Id="rId4" Type="http://schemas.openxmlformats.org/officeDocument/2006/relationships/image" Target="../media/image93.jpeg"/></Relationships>
</file>

<file path=ppt/slides/_rels/slide7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2.xml"/><Relationship Id="rId4" Type="http://schemas.openxmlformats.org/officeDocument/2006/relationships/image" Target="../media/image96.jpeg"/></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3.xml"/><Relationship Id="rId5" Type="http://schemas.openxmlformats.org/officeDocument/2006/relationships/image" Target="../media/image100.jpeg"/><Relationship Id="rId4" Type="http://schemas.openxmlformats.org/officeDocument/2006/relationships/image" Target="../media/image99.jpeg"/></Relationships>
</file>

<file path=ppt/slides/_rels/slide7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5.xml"/></Relationships>
</file>

<file path=ppt/slides/_rels/slide7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7.xml"/></Relationships>
</file>

<file path=ppt/slides/_rels/slide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8.xml"/><Relationship Id="rId4" Type="http://schemas.openxmlformats.org/officeDocument/2006/relationships/image" Target="../media/image108.jpeg"/></Relationships>
</file>

<file path=ppt/slides/_rels/slide8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9.xml"/></Relationships>
</file>

<file path=ppt/slides/_rels/slide8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80.xml"/><Relationship Id="rId5" Type="http://schemas.openxmlformats.org/officeDocument/2006/relationships/image" Target="../media/image114.jpeg"/><Relationship Id="rId4" Type="http://schemas.openxmlformats.org/officeDocument/2006/relationships/image" Target="../media/image113.jpeg"/></Relationships>
</file>

<file path=ppt/slides/_rels/slide8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81.xml"/><Relationship Id="rId5" Type="http://schemas.openxmlformats.org/officeDocument/2006/relationships/image" Target="../media/image118.jpeg"/><Relationship Id="rId4" Type="http://schemas.openxmlformats.org/officeDocument/2006/relationships/image" Target="../media/image117.jpeg"/></Relationships>
</file>

<file path=ppt/slides/_rels/slide8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82.xml"/><Relationship Id="rId4" Type="http://schemas.openxmlformats.org/officeDocument/2006/relationships/image" Target="../media/image121.jpeg"/></Relationships>
</file>

<file path=ppt/slides/_rels/slide8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mailto:jholmes@lcpl.org" TargetMode="External"/><Relationship Id="rId1" Type="http://schemas.openxmlformats.org/officeDocument/2006/relationships/slideLayout" Target="../slideLayouts/slideLayout88.xml"/></Relationships>
</file>

<file path=ppt/slides/_rels/slide9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8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pPr eaLnBrk="1" hangingPunct="1"/>
            <a:endParaRPr lang="en-US" smtClean="0"/>
          </a:p>
        </p:txBody>
      </p:sp>
      <p:sp>
        <p:nvSpPr>
          <p:cNvPr id="11267" name="Rectangle 3"/>
          <p:cNvSpPr>
            <a:spLocks noGrp="1"/>
          </p:cNvSpPr>
          <p:nvPr>
            <p:ph type="body" idx="1"/>
          </p:nvPr>
        </p:nvSpPr>
        <p:spPr/>
        <p:txBody>
          <a:bodyPr/>
          <a:lstStyle/>
          <a:p>
            <a:pPr eaLnBrk="1" hangingPunct="1"/>
            <a:endParaRPr lang="en-US" smtClean="0"/>
          </a:p>
        </p:txBody>
      </p:sp>
      <p:sp>
        <p:nvSpPr>
          <p:cNvPr id="11268" name="Rectangle 4"/>
          <p:cNvSpPr>
            <a:spLocks/>
          </p:cNvSpPr>
          <p:nvPr/>
        </p:nvSpPr>
        <p:spPr bwMode="auto">
          <a:xfrm>
            <a:off x="152400" y="2971800"/>
            <a:ext cx="6019800" cy="3429000"/>
          </a:xfrm>
          <a:prstGeom prst="rect">
            <a:avLst/>
          </a:prstGeom>
          <a:noFill/>
          <a:ln w="9525">
            <a:noFill/>
            <a:miter lim="800000"/>
            <a:headEnd/>
            <a:tailEnd/>
          </a:ln>
        </p:spPr>
        <p:txBody>
          <a:bodyPr anchor="ctr"/>
          <a:lstStyle/>
          <a:p>
            <a:pPr algn="ctr" fontAlgn="base">
              <a:spcBef>
                <a:spcPct val="0"/>
              </a:spcBef>
              <a:spcAft>
                <a:spcPct val="0"/>
              </a:spcAft>
            </a:pPr>
            <a:r>
              <a:rPr lang="en-US" sz="6600" b="1" dirty="0">
                <a:solidFill>
                  <a:srgbClr val="009999"/>
                </a:solidFill>
              </a:rPr>
              <a:t>Welcome!</a:t>
            </a:r>
            <a:r>
              <a:rPr lang="en-US" sz="3600" b="1" dirty="0">
                <a:solidFill>
                  <a:srgbClr val="009999"/>
                </a:solidFill>
              </a:rPr>
              <a:t/>
            </a:r>
            <a:br>
              <a:rPr lang="en-US" sz="3600" b="1" dirty="0">
                <a:solidFill>
                  <a:srgbClr val="009999"/>
                </a:solidFill>
              </a:rPr>
            </a:br>
            <a:r>
              <a:rPr lang="en-US" sz="3600" b="1" dirty="0">
                <a:solidFill>
                  <a:srgbClr val="009999"/>
                </a:solidFill>
              </a:rPr>
              <a:t>The webinar will begin at </a:t>
            </a:r>
            <a:br>
              <a:rPr lang="en-US" sz="3600" b="1" dirty="0">
                <a:solidFill>
                  <a:srgbClr val="009999"/>
                </a:solidFill>
              </a:rPr>
            </a:br>
            <a:r>
              <a:rPr lang="en-US" sz="3600" b="1" dirty="0" smtClean="0">
                <a:solidFill>
                  <a:srgbClr val="009999"/>
                </a:solidFill>
              </a:rPr>
              <a:t>2:00 Eastern/11:00 </a:t>
            </a:r>
            <a:r>
              <a:rPr lang="en-US" sz="3600" b="1" dirty="0">
                <a:solidFill>
                  <a:srgbClr val="009999"/>
                </a:solidFill>
              </a:rPr>
              <a:t>Pacific</a:t>
            </a:r>
            <a:endParaRPr lang="en-US" sz="4400"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6547" name="Rectangle 10"/>
          <p:cNvSpPr>
            <a:spLocks/>
          </p:cNvSpPr>
          <p:nvPr/>
        </p:nvSpPr>
        <p:spPr bwMode="auto">
          <a:xfrm>
            <a:off x="990600" y="76200"/>
            <a:ext cx="7924800" cy="838200"/>
          </a:xfrm>
          <a:prstGeom prst="rect">
            <a:avLst/>
          </a:prstGeom>
          <a:noFill/>
          <a:ln w="9525">
            <a:noFill/>
            <a:miter lim="800000"/>
            <a:headEnd/>
            <a:tailEnd/>
          </a:ln>
        </p:spPr>
        <p:txBody>
          <a:bodyPr lIns="91086" tIns="45545" rIns="91086" bIns="45545" anchor="ctr"/>
          <a:lstStyle/>
          <a:p>
            <a:pPr eaLnBrk="0" fontAlgn="base" hangingPunct="0">
              <a:spcBef>
                <a:spcPct val="0"/>
              </a:spcBef>
              <a:spcAft>
                <a:spcPct val="0"/>
              </a:spcAft>
            </a:pPr>
            <a:r>
              <a:rPr lang="en-US" sz="3600" dirty="0">
                <a:solidFill>
                  <a:srgbClr val="009999"/>
                </a:solidFill>
              </a:rPr>
              <a:t>Today’s </a:t>
            </a:r>
            <a:r>
              <a:rPr lang="en-US" sz="3600" dirty="0" smtClean="0">
                <a:solidFill>
                  <a:srgbClr val="009999"/>
                </a:solidFill>
              </a:rPr>
              <a:t>Presenter</a:t>
            </a:r>
            <a:endParaRPr lang="en-US" sz="3600" dirty="0">
              <a:solidFill>
                <a:srgbClr val="009999"/>
              </a:solidFill>
            </a:endParaRPr>
          </a:p>
        </p:txBody>
      </p:sp>
      <p:sp>
        <p:nvSpPr>
          <p:cNvPr id="25" name="Rectangle 49"/>
          <p:cNvSpPr>
            <a:spLocks noChangeArrowheads="1"/>
          </p:cNvSpPr>
          <p:nvPr/>
        </p:nvSpPr>
        <p:spPr bwMode="auto">
          <a:xfrm>
            <a:off x="1752600" y="1905000"/>
            <a:ext cx="5562600" cy="3657600"/>
          </a:xfrm>
          <a:prstGeom prst="rect">
            <a:avLst/>
          </a:prstGeom>
          <a:noFill/>
          <a:ln w="57150">
            <a:solidFill>
              <a:srgbClr val="008080"/>
            </a:solidFill>
            <a:miter lim="800000"/>
            <a:headEnd/>
            <a:tailEnd/>
          </a:ln>
          <a:effectLst>
            <a:outerShdw blurRad="50800" dist="38100" dir="16200000" rotWithShape="0">
              <a:prstClr val="black">
                <a:alpha val="40000"/>
              </a:prstClr>
            </a:outerShdw>
            <a:softEdge rad="31750"/>
          </a:effectLst>
          <a:scene3d>
            <a:camera prst="orthographicFront"/>
            <a:lightRig rig="threePt" dir="t"/>
          </a:scene3d>
          <a:sp3d>
            <a:bevelT/>
          </a:sp3d>
        </p:spPr>
        <p:txBody>
          <a:bodyPr wrap="none" anchor="ctr"/>
          <a:lstStyle/>
          <a:p>
            <a:pPr fontAlgn="base">
              <a:spcBef>
                <a:spcPct val="0"/>
              </a:spcBef>
              <a:spcAft>
                <a:spcPct val="0"/>
              </a:spcAft>
            </a:pPr>
            <a:endParaRPr lang="en-US" sz="3200">
              <a:solidFill>
                <a:srgbClr val="000000"/>
              </a:solidFill>
            </a:endParaRPr>
          </a:p>
        </p:txBody>
      </p:sp>
      <p:sp>
        <p:nvSpPr>
          <p:cNvPr id="28" name="Rectangle 27"/>
          <p:cNvSpPr/>
          <p:nvPr/>
        </p:nvSpPr>
        <p:spPr>
          <a:xfrm>
            <a:off x="4419600" y="2703493"/>
            <a:ext cx="2971800" cy="1446550"/>
          </a:xfrm>
          <a:prstGeom prst="rect">
            <a:avLst/>
          </a:prstGeom>
        </p:spPr>
        <p:txBody>
          <a:bodyPr wrap="square">
            <a:spAutoFit/>
          </a:bodyPr>
          <a:lstStyle/>
          <a:p>
            <a:r>
              <a:rPr lang="en-US" sz="2800" b="1" dirty="0" smtClean="0"/>
              <a:t>Joey P. Holmes</a:t>
            </a:r>
          </a:p>
          <a:p>
            <a:r>
              <a:rPr lang="en-US" sz="2000" dirty="0" smtClean="0"/>
              <a:t>Library Assistant</a:t>
            </a:r>
          </a:p>
          <a:p>
            <a:r>
              <a:rPr lang="en-US" sz="2000" dirty="0" smtClean="0"/>
              <a:t>Laurens County Library</a:t>
            </a:r>
          </a:p>
          <a:p>
            <a:r>
              <a:rPr lang="en-US" sz="2000" dirty="0" smtClean="0"/>
              <a:t>Laurens, SC</a:t>
            </a:r>
            <a:endParaRPr lang="en-US" sz="2000" dirty="0"/>
          </a:p>
        </p:txBody>
      </p:sp>
      <p:pic>
        <p:nvPicPr>
          <p:cNvPr id="1026" name="Picture 2"/>
          <p:cNvPicPr>
            <a:picLocks noChangeAspect="1" noChangeArrowheads="1"/>
          </p:cNvPicPr>
          <p:nvPr/>
        </p:nvPicPr>
        <p:blipFill>
          <a:blip r:embed="rId3" cstate="print"/>
          <a:srcRect/>
          <a:stretch>
            <a:fillRect/>
          </a:stretch>
        </p:blipFill>
        <p:spPr bwMode="auto">
          <a:xfrm>
            <a:off x="1857375" y="2000250"/>
            <a:ext cx="2467756"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a:blipFill>
            <a:blip r:embed="rId2" cstate="print"/>
            <a:tile tx="0" ty="0" sx="100000" sy="100000" flip="none" algn="tl"/>
          </a:blipFill>
        </p:spPr>
        <p:txBody>
          <a:bodyPr>
            <a:normAutofit/>
          </a:bodyPr>
          <a:lstStyle/>
          <a:p>
            <a:r>
              <a:rPr lang="en-US" sz="9600" b="1" dirty="0" smtClean="0">
                <a:solidFill>
                  <a:srgbClr val="0000FF"/>
                </a:solidFill>
              </a:rPr>
              <a:t>Adult Programs</a:t>
            </a:r>
            <a:r>
              <a:rPr lang="en-US" sz="4800" b="1" dirty="0" smtClean="0">
                <a:solidFill>
                  <a:srgbClr val="0000FF"/>
                </a:solidFill>
              </a:rPr>
              <a:t/>
            </a:r>
            <a:br>
              <a:rPr lang="en-US" sz="4800" b="1" dirty="0" smtClean="0">
                <a:solidFill>
                  <a:srgbClr val="0000FF"/>
                </a:solidFill>
              </a:rPr>
            </a:br>
            <a:r>
              <a:rPr lang="en-US" sz="4800" b="1" dirty="0" smtClean="0">
                <a:solidFill>
                  <a:srgbClr val="0000FF"/>
                </a:solidFill>
              </a:rPr>
              <a:t>on a </a:t>
            </a:r>
            <a:br>
              <a:rPr lang="en-US" sz="4800" b="1" dirty="0" smtClean="0">
                <a:solidFill>
                  <a:srgbClr val="0000FF"/>
                </a:solidFill>
              </a:rPr>
            </a:br>
            <a:r>
              <a:rPr lang="en-US" sz="9600" b="1" dirty="0" smtClean="0">
                <a:solidFill>
                  <a:srgbClr val="0000FF"/>
                </a:solidFill>
              </a:rPr>
              <a:t>$0 Budget!</a:t>
            </a:r>
            <a:r>
              <a:rPr lang="en-US" sz="4800" b="1" dirty="0" smtClean="0">
                <a:solidFill>
                  <a:srgbClr val="0000FF"/>
                </a:solidFill>
              </a:rPr>
              <a:t/>
            </a:r>
            <a:br>
              <a:rPr lang="en-US" sz="4800" b="1" dirty="0" smtClean="0">
                <a:solidFill>
                  <a:srgbClr val="0000FF"/>
                </a:solidFill>
              </a:rPr>
            </a:br>
            <a:r>
              <a:rPr lang="en-US" sz="4800" dirty="0" smtClean="0"/>
              <a:t> </a:t>
            </a:r>
            <a:r>
              <a:rPr lang="en-US" sz="3600" b="1" dirty="0" smtClean="0"/>
              <a:t>(And the PR Systems used to Promote them)</a:t>
            </a:r>
            <a:endParaRPr lang="en-US" sz="3600" b="1" dirty="0">
              <a:solidFill>
                <a:srgbClr val="0000FF"/>
              </a:solidFill>
            </a:endParaRPr>
          </a:p>
        </p:txBody>
      </p:sp>
      <p:sp>
        <p:nvSpPr>
          <p:cNvPr id="3" name="Subtitle 2"/>
          <p:cNvSpPr>
            <a:spLocks noGrp="1"/>
          </p:cNvSpPr>
          <p:nvPr>
            <p:ph type="subTitle" idx="1"/>
          </p:nvPr>
        </p:nvSpPr>
        <p:spPr>
          <a:xfrm>
            <a:off x="10287000" y="3810000"/>
            <a:ext cx="381000" cy="1752600"/>
          </a:xfrm>
        </p:spPr>
        <p:txBody>
          <a:bodyPr>
            <a:normAutofit fontScale="25000" lnSpcReduction="20000"/>
          </a:bodyPr>
          <a:lstStyle/>
          <a:p>
            <a:r>
              <a:rPr lang="en-US" dirty="0" smtClean="0"/>
              <a:t> (And the PR Systems used to Promote them)</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9906000" y="228600"/>
            <a:ext cx="152400" cy="76200"/>
          </a:xfrm>
        </p:spPr>
        <p:txBody>
          <a:bodyPr>
            <a:normAutofit fontScale="90000"/>
          </a:bodyPr>
          <a:lstStyle/>
          <a:p>
            <a:endParaRPr lang="en-US" dirty="0"/>
          </a:p>
        </p:txBody>
      </p:sp>
      <p:sp>
        <p:nvSpPr>
          <p:cNvPr id="3" name="Content Placeholder 2"/>
          <p:cNvSpPr>
            <a:spLocks noGrp="1"/>
          </p:cNvSpPr>
          <p:nvPr>
            <p:ph idx="1"/>
          </p:nvPr>
        </p:nvSpPr>
        <p:spPr>
          <a:xfrm>
            <a:off x="0" y="0"/>
            <a:ext cx="9144000" cy="6858000"/>
          </a:xfrm>
          <a:blipFill>
            <a:blip r:embed="rId2" cstate="print"/>
            <a:tile tx="0" ty="0" sx="100000" sy="100000" flip="none" algn="tl"/>
          </a:blipFill>
        </p:spPr>
        <p:txBody>
          <a:bodyPr/>
          <a:lstStyle/>
          <a:p>
            <a:pPr algn="ctr">
              <a:buNone/>
            </a:pPr>
            <a:endParaRPr lang="en-US" sz="800" b="1" dirty="0" smtClean="0">
              <a:solidFill>
                <a:srgbClr val="000099"/>
              </a:solidFill>
            </a:endParaRPr>
          </a:p>
          <a:p>
            <a:pPr algn="ctr">
              <a:buNone/>
            </a:pPr>
            <a:r>
              <a:rPr lang="en-US" b="1" dirty="0" smtClean="0">
                <a:solidFill>
                  <a:srgbClr val="000099"/>
                </a:solidFill>
              </a:rPr>
              <a:t>with </a:t>
            </a:r>
            <a:br>
              <a:rPr lang="en-US" b="1" dirty="0" smtClean="0">
                <a:solidFill>
                  <a:srgbClr val="000099"/>
                </a:solidFill>
              </a:rPr>
            </a:br>
            <a:r>
              <a:rPr lang="en-US" sz="6000" b="1" dirty="0" smtClean="0">
                <a:solidFill>
                  <a:srgbClr val="000099"/>
                </a:solidFill>
              </a:rPr>
              <a:t>Joey P. Holmes</a:t>
            </a:r>
          </a:p>
          <a:p>
            <a:pPr algn="ctr">
              <a:buNone/>
            </a:pPr>
            <a:r>
              <a:rPr lang="en-US" b="1" dirty="0" smtClean="0">
                <a:solidFill>
                  <a:srgbClr val="000099"/>
                </a:solidFill>
              </a:rPr>
              <a:t>Library Assistant</a:t>
            </a:r>
          </a:p>
          <a:p>
            <a:pPr algn="ctr">
              <a:buNone/>
            </a:pPr>
            <a:r>
              <a:rPr lang="en-US" sz="6000" b="1" dirty="0" smtClean="0">
                <a:solidFill>
                  <a:srgbClr val="000099"/>
                </a:solidFill>
              </a:rPr>
              <a:t>Laurens County Library</a:t>
            </a:r>
          </a:p>
          <a:p>
            <a:pPr algn="ctr">
              <a:buNone/>
            </a:pPr>
            <a:r>
              <a:rPr lang="en-US" sz="6000" b="1" dirty="0" smtClean="0">
                <a:solidFill>
                  <a:srgbClr val="000099"/>
                </a:solidFill>
              </a:rPr>
              <a:t>Laurens, SC</a:t>
            </a:r>
          </a:p>
        </p:txBody>
      </p:sp>
      <p:pic>
        <p:nvPicPr>
          <p:cNvPr id="4" name="Picture 3" descr="nunst066.gif"/>
          <p:cNvPicPr>
            <a:picLocks noChangeAspect="1"/>
          </p:cNvPicPr>
          <p:nvPr/>
        </p:nvPicPr>
        <p:blipFill>
          <a:blip r:embed="rId3" cstate="print"/>
          <a:stretch>
            <a:fillRect/>
          </a:stretch>
        </p:blipFill>
        <p:spPr>
          <a:xfrm>
            <a:off x="4495800" y="4419600"/>
            <a:ext cx="4648200" cy="2438400"/>
          </a:xfrm>
          <a:prstGeom prst="rect">
            <a:avLst/>
          </a:prstGeom>
        </p:spPr>
      </p:pic>
      <p:pic>
        <p:nvPicPr>
          <p:cNvPr id="5" name="Picture 4" descr="Lieberry.jpg"/>
          <p:cNvPicPr>
            <a:picLocks noChangeAspect="1"/>
          </p:cNvPicPr>
          <p:nvPr/>
        </p:nvPicPr>
        <p:blipFill>
          <a:blip r:embed="rId4" cstate="print"/>
          <a:stretch>
            <a:fillRect/>
          </a:stretch>
        </p:blipFill>
        <p:spPr>
          <a:xfrm>
            <a:off x="0" y="4419600"/>
            <a:ext cx="4495800" cy="24384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blipFill>
            <a:blip r:embed="rId2" cstate="print"/>
            <a:tile tx="0" ty="0" sx="100000" sy="100000" flip="none" algn="tl"/>
          </a:blipFill>
        </p:spPr>
        <p:txBody>
          <a:bodyPr>
            <a:normAutofit fontScale="90000"/>
          </a:bodyPr>
          <a:lstStyle/>
          <a:p>
            <a:r>
              <a:rPr lang="en-US" sz="4800" b="1" dirty="0" smtClean="0">
                <a:solidFill>
                  <a:srgbClr val="000099"/>
                </a:solidFill>
              </a:rPr>
              <a:t>Laurens County Public Library System</a:t>
            </a:r>
            <a:endParaRPr lang="en-US" sz="4800" b="1" dirty="0">
              <a:solidFill>
                <a:srgbClr val="000099"/>
              </a:solidFill>
            </a:endParaRPr>
          </a:p>
        </p:txBody>
      </p:sp>
      <p:sp>
        <p:nvSpPr>
          <p:cNvPr id="3" name="Content Placeholder 2"/>
          <p:cNvSpPr>
            <a:spLocks noGrp="1"/>
          </p:cNvSpPr>
          <p:nvPr>
            <p:ph idx="1"/>
          </p:nvPr>
        </p:nvSpPr>
        <p:spPr>
          <a:xfrm>
            <a:off x="0" y="1295400"/>
            <a:ext cx="9144000" cy="5562600"/>
          </a:xfrm>
          <a:blipFill>
            <a:blip r:embed="rId2" cstate="print"/>
            <a:tile tx="0" ty="0" sx="100000" sy="100000" flip="none" algn="tl"/>
          </a:blipFill>
        </p:spPr>
        <p:txBody>
          <a:bodyPr/>
          <a:lstStyle/>
          <a:p>
            <a:endParaRPr lang="en-US" b="1" dirty="0" smtClean="0">
              <a:solidFill>
                <a:srgbClr val="000099"/>
              </a:solidFill>
            </a:endParaRPr>
          </a:p>
          <a:p>
            <a:r>
              <a:rPr lang="en-US" b="1" dirty="0" smtClean="0">
                <a:solidFill>
                  <a:srgbClr val="000099"/>
                </a:solidFill>
              </a:rPr>
              <a:t>Laurens County Library</a:t>
            </a:r>
          </a:p>
          <a:p>
            <a:endParaRPr lang="en-US" dirty="0" smtClean="0"/>
          </a:p>
          <a:p>
            <a:endParaRPr lang="en-US" dirty="0" smtClean="0"/>
          </a:p>
          <a:p>
            <a:r>
              <a:rPr lang="en-US" b="1" dirty="0" smtClean="0">
                <a:solidFill>
                  <a:srgbClr val="000099"/>
                </a:solidFill>
              </a:rPr>
              <a:t>Clinton Public Library</a:t>
            </a:r>
          </a:p>
          <a:p>
            <a:endParaRPr lang="en-US" dirty="0" smtClean="0"/>
          </a:p>
          <a:p>
            <a:endParaRPr lang="en-US" dirty="0" smtClean="0"/>
          </a:p>
          <a:p>
            <a:r>
              <a:rPr lang="en-US" b="1" dirty="0" smtClean="0">
                <a:solidFill>
                  <a:srgbClr val="000099"/>
                </a:solidFill>
              </a:rPr>
              <a:t>Bookmobile</a:t>
            </a:r>
            <a:endParaRPr lang="en-US" b="1" dirty="0">
              <a:solidFill>
                <a:srgbClr val="000099"/>
              </a:solidFill>
            </a:endParaRPr>
          </a:p>
        </p:txBody>
      </p:sp>
      <p:pic>
        <p:nvPicPr>
          <p:cNvPr id="4" name="Picture 3" descr="Lieberry.jpg"/>
          <p:cNvPicPr>
            <a:picLocks noChangeAspect="1"/>
          </p:cNvPicPr>
          <p:nvPr/>
        </p:nvPicPr>
        <p:blipFill>
          <a:blip r:embed="rId3" cstate="print"/>
          <a:stretch>
            <a:fillRect/>
          </a:stretch>
        </p:blipFill>
        <p:spPr>
          <a:xfrm>
            <a:off x="5181600" y="1295400"/>
            <a:ext cx="3005328" cy="1536192"/>
          </a:xfrm>
          <a:prstGeom prst="rect">
            <a:avLst/>
          </a:prstGeom>
          <a:ln w="28575">
            <a:solidFill>
              <a:schemeClr val="tx1"/>
            </a:solidFill>
          </a:ln>
        </p:spPr>
      </p:pic>
      <p:pic>
        <p:nvPicPr>
          <p:cNvPr id="5" name="Picture 4" descr="clinton_outside.jpg"/>
          <p:cNvPicPr>
            <a:picLocks noChangeAspect="1"/>
          </p:cNvPicPr>
          <p:nvPr/>
        </p:nvPicPr>
        <p:blipFill>
          <a:blip r:embed="rId4" cstate="print"/>
          <a:stretch>
            <a:fillRect/>
          </a:stretch>
        </p:blipFill>
        <p:spPr>
          <a:xfrm>
            <a:off x="5181600" y="2895600"/>
            <a:ext cx="3048000" cy="1810512"/>
          </a:xfrm>
          <a:prstGeom prst="rect">
            <a:avLst/>
          </a:prstGeom>
          <a:ln w="28575">
            <a:solidFill>
              <a:schemeClr val="tx1"/>
            </a:solidFill>
          </a:ln>
        </p:spPr>
      </p:pic>
      <p:pic>
        <p:nvPicPr>
          <p:cNvPr id="6" name="Picture 5" descr="bookmobile.jpg"/>
          <p:cNvPicPr>
            <a:picLocks noChangeAspect="1"/>
          </p:cNvPicPr>
          <p:nvPr/>
        </p:nvPicPr>
        <p:blipFill>
          <a:blip r:embed="rId5" cstate="print"/>
          <a:stretch>
            <a:fillRect/>
          </a:stretch>
        </p:blipFill>
        <p:spPr>
          <a:xfrm>
            <a:off x="5181600" y="4800600"/>
            <a:ext cx="3038856" cy="1810512"/>
          </a:xfrm>
          <a:prstGeom prst="rect">
            <a:avLst/>
          </a:prstGeom>
          <a:ln w="28575">
            <a:solidFill>
              <a:schemeClr val="tx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a:blipFill>
            <a:blip r:embed="rId2" cstate="print"/>
            <a:tile tx="0" ty="0" sx="100000" sy="100000" flip="none" algn="tl"/>
          </a:blipFill>
        </p:spPr>
        <p:txBody>
          <a:bodyPr>
            <a:normAutofit/>
          </a:bodyPr>
          <a:lstStyle/>
          <a:p>
            <a:r>
              <a:rPr lang="en-US" sz="6000" b="1" dirty="0" smtClean="0">
                <a:solidFill>
                  <a:srgbClr val="000099"/>
                </a:solidFill>
              </a:rPr>
              <a:t>Laurens County Library</a:t>
            </a:r>
            <a:endParaRPr lang="en-US" sz="6000" b="1" dirty="0">
              <a:solidFill>
                <a:srgbClr val="000099"/>
              </a:solidFill>
            </a:endParaRPr>
          </a:p>
        </p:txBody>
      </p:sp>
      <p:sp>
        <p:nvSpPr>
          <p:cNvPr id="3" name="Content Placeholder 2"/>
          <p:cNvSpPr>
            <a:spLocks noGrp="1"/>
          </p:cNvSpPr>
          <p:nvPr>
            <p:ph idx="1"/>
          </p:nvPr>
        </p:nvSpPr>
        <p:spPr>
          <a:xfrm>
            <a:off x="0" y="1600200"/>
            <a:ext cx="9144000" cy="5257800"/>
          </a:xfrm>
          <a:blipFill>
            <a:blip r:embed="rId2" cstate="print"/>
            <a:tile tx="0" ty="0" sx="100000" sy="100000" flip="none" algn="tl"/>
          </a:blipFill>
        </p:spPr>
        <p:txBody>
          <a:bodyPr/>
          <a:lstStyle/>
          <a:p>
            <a:pPr>
              <a:buNone/>
            </a:pPr>
            <a:r>
              <a:rPr lang="en-US" b="1" dirty="0" smtClean="0">
                <a:solidFill>
                  <a:srgbClr val="000099"/>
                </a:solidFill>
              </a:rPr>
              <a:t>    9 Full time employees </a:t>
            </a:r>
          </a:p>
          <a:p>
            <a:pPr>
              <a:buNone/>
            </a:pPr>
            <a:r>
              <a:rPr lang="en-US" b="1" dirty="0" smtClean="0">
                <a:solidFill>
                  <a:srgbClr val="000099"/>
                </a:solidFill>
              </a:rPr>
              <a:t>    3 Part time</a:t>
            </a:r>
          </a:p>
          <a:p>
            <a:endParaRPr lang="en-US" b="1" dirty="0" smtClean="0">
              <a:solidFill>
                <a:srgbClr val="000099"/>
              </a:solidFill>
            </a:endParaRPr>
          </a:p>
          <a:p>
            <a:pPr>
              <a:buNone/>
            </a:pPr>
            <a:r>
              <a:rPr lang="en-US" b="1" dirty="0" smtClean="0">
                <a:solidFill>
                  <a:srgbClr val="000099"/>
                </a:solidFill>
              </a:rPr>
              <a:t>    Building is roughly the size of a football field</a:t>
            </a:r>
          </a:p>
          <a:p>
            <a:endParaRPr lang="en-US" b="1" dirty="0" smtClean="0">
              <a:solidFill>
                <a:srgbClr val="000099"/>
              </a:solidFill>
            </a:endParaRPr>
          </a:p>
          <a:p>
            <a:pPr>
              <a:buNone/>
            </a:pPr>
            <a:r>
              <a:rPr lang="en-US" b="1" dirty="0" smtClean="0">
                <a:solidFill>
                  <a:srgbClr val="000099"/>
                </a:solidFill>
              </a:rPr>
              <a:t>    Average 450 visitors per day</a:t>
            </a:r>
          </a:p>
          <a:p>
            <a:pPr>
              <a:buNone/>
            </a:pPr>
            <a:endParaRPr lang="en-US" b="1" dirty="0" smtClean="0">
              <a:solidFill>
                <a:srgbClr val="000099"/>
              </a:solidFill>
            </a:endParaRPr>
          </a:p>
          <a:p>
            <a:pPr>
              <a:buNone/>
            </a:pPr>
            <a:r>
              <a:rPr lang="en-US" b="1" dirty="0" smtClean="0">
                <a:solidFill>
                  <a:srgbClr val="000099"/>
                </a:solidFill>
              </a:rPr>
              <a:t>    650 Square foot  meeting room</a:t>
            </a:r>
          </a:p>
          <a:p>
            <a:pPr>
              <a:buNone/>
            </a:pPr>
            <a:endParaRPr lang="en-US" b="1" dirty="0" smtClean="0">
              <a:solidFill>
                <a:srgbClr val="000099"/>
              </a:solidFill>
            </a:endParaRPr>
          </a:p>
          <a:p>
            <a:pPr>
              <a:buNone/>
            </a:pPr>
            <a:endParaRPr lang="en-US" b="1" dirty="0">
              <a:solidFill>
                <a:srgbClr val="000099"/>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fontScale="90000"/>
          </a:bodyPr>
          <a:lstStyle/>
          <a:p>
            <a:r>
              <a:rPr lang="en-US" sz="2200" b="1" dirty="0" smtClean="0"/>
              <a:t/>
            </a:r>
            <a:br>
              <a:rPr lang="en-US" sz="2200" b="1" dirty="0" smtClean="0"/>
            </a:br>
            <a:r>
              <a:rPr lang="en-US" sz="2200" b="1" dirty="0" smtClean="0"/>
              <a:t/>
            </a:r>
            <a:br>
              <a:rPr lang="en-US" sz="2200" b="1" dirty="0" smtClean="0"/>
            </a:br>
            <a:r>
              <a:rPr lang="en-US" sz="2000" b="1" dirty="0" smtClean="0"/>
              <a:t>JPH is relatively new to Library work (starting with circulation, calling arrived holds, managing the outside sign, bulletin boards/displays)</a:t>
            </a:r>
            <a:r>
              <a:rPr lang="en-US" sz="2000" dirty="0" smtClean="0"/>
              <a:t/>
            </a:r>
            <a:br>
              <a:rPr lang="en-US" sz="2000" dirty="0" smtClean="0"/>
            </a:br>
            <a:r>
              <a:rPr lang="en-US" sz="2200" b="1" dirty="0" smtClean="0"/>
              <a:t/>
            </a:r>
            <a:br>
              <a:rPr lang="en-US" sz="2200" b="1" dirty="0" smtClean="0"/>
            </a:br>
            <a:r>
              <a:rPr lang="en-US" sz="2200" b="1" dirty="0" smtClean="0"/>
              <a:t>JPH has a background in Criminal Justice &amp; Outdoor Recreation/Wildlife Science</a:t>
            </a:r>
            <a:r>
              <a:rPr lang="en-US" dirty="0" smtClean="0"/>
              <a:t/>
            </a:r>
            <a:br>
              <a:rPr lang="en-US" dirty="0" smtClean="0"/>
            </a:br>
            <a:endParaRPr lang="en-US" dirty="0"/>
          </a:p>
        </p:txBody>
      </p:sp>
      <p:pic>
        <p:nvPicPr>
          <p:cNvPr id="5" name="Content Placeholder 4" descr="1982 Canoe.jpg"/>
          <p:cNvPicPr>
            <a:picLocks noGrp="1" noChangeAspect="1"/>
          </p:cNvPicPr>
          <p:nvPr>
            <p:ph sz="half" idx="1"/>
          </p:nvPr>
        </p:nvPicPr>
        <p:blipFill>
          <a:blip r:embed="rId2" cstate="print">
            <a:lum/>
          </a:blip>
          <a:stretch>
            <a:fillRect/>
          </a:stretch>
        </p:blipFill>
        <p:spPr>
          <a:xfrm>
            <a:off x="228600" y="1600200"/>
            <a:ext cx="4114800" cy="4953000"/>
          </a:xfrm>
          <a:ln w="28575">
            <a:solidFill>
              <a:schemeClr val="tx1"/>
            </a:solidFill>
          </a:ln>
        </p:spPr>
      </p:pic>
      <p:pic>
        <p:nvPicPr>
          <p:cNvPr id="6" name="Content Placeholder 5" descr="scarletkingsnake2a.jpg"/>
          <p:cNvPicPr>
            <a:picLocks noGrp="1" noChangeAspect="1"/>
          </p:cNvPicPr>
          <p:nvPr>
            <p:ph sz="half" idx="2"/>
          </p:nvPr>
        </p:nvPicPr>
        <p:blipFill>
          <a:blip r:embed="rId3" cstate="print"/>
          <a:stretch>
            <a:fillRect/>
          </a:stretch>
        </p:blipFill>
        <p:spPr>
          <a:xfrm>
            <a:off x="6172200" y="1600200"/>
            <a:ext cx="2438400" cy="1828800"/>
          </a:xfrm>
          <a:ln w="28575">
            <a:solidFill>
              <a:schemeClr val="tx1"/>
            </a:solidFill>
          </a:ln>
        </p:spPr>
      </p:pic>
      <p:pic>
        <p:nvPicPr>
          <p:cNvPr id="7" name="Picture 6" descr="scut.jpg"/>
          <p:cNvPicPr>
            <a:picLocks noChangeAspect="1"/>
          </p:cNvPicPr>
          <p:nvPr/>
        </p:nvPicPr>
        <p:blipFill>
          <a:blip r:embed="rId4" cstate="print"/>
          <a:stretch>
            <a:fillRect/>
          </a:stretch>
        </p:blipFill>
        <p:spPr>
          <a:xfrm flipH="1">
            <a:off x="4038600" y="2667000"/>
            <a:ext cx="2514600" cy="2133600"/>
          </a:xfrm>
          <a:prstGeom prst="rect">
            <a:avLst/>
          </a:prstGeom>
          <a:ln w="28575">
            <a:solidFill>
              <a:schemeClr val="tx1"/>
            </a:solidFill>
          </a:ln>
        </p:spPr>
      </p:pic>
      <p:pic>
        <p:nvPicPr>
          <p:cNvPr id="8" name="Picture 7" descr="Hercules by Ott 2009.jpg"/>
          <p:cNvPicPr>
            <a:picLocks noChangeAspect="1"/>
          </p:cNvPicPr>
          <p:nvPr/>
        </p:nvPicPr>
        <p:blipFill>
          <a:blip r:embed="rId5" cstate="print"/>
          <a:stretch>
            <a:fillRect/>
          </a:stretch>
        </p:blipFill>
        <p:spPr>
          <a:xfrm>
            <a:off x="5715000" y="4343400"/>
            <a:ext cx="3124200" cy="2057400"/>
          </a:xfrm>
          <a:prstGeom prst="rect">
            <a:avLst/>
          </a:prstGeom>
          <a:ln w="28575">
            <a:solidFill>
              <a:schemeClr val="tx1"/>
            </a:solidFill>
          </a:ln>
        </p:spPr>
      </p:pic>
      <p:pic>
        <p:nvPicPr>
          <p:cNvPr id="9" name="Picture 8" descr="Presentation1.jpg"/>
          <p:cNvPicPr>
            <a:picLocks noChangeAspect="1"/>
          </p:cNvPicPr>
          <p:nvPr/>
        </p:nvPicPr>
        <p:blipFill>
          <a:blip r:embed="rId6" cstate="print"/>
          <a:stretch>
            <a:fillRect/>
          </a:stretch>
        </p:blipFill>
        <p:spPr>
          <a:xfrm>
            <a:off x="10820400" y="6324600"/>
            <a:ext cx="228600" cy="32004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rgbClr val="FFCC00"/>
                </a:solidFill>
              </a:rPr>
              <a:t>Bells</a:t>
            </a:r>
            <a:r>
              <a:rPr lang="en-US" sz="6000" b="1" dirty="0" smtClean="0"/>
              <a:t> and </a:t>
            </a:r>
            <a:r>
              <a:rPr lang="en-US" sz="6000" b="1" dirty="0" smtClean="0">
                <a:solidFill>
                  <a:schemeClr val="bg1">
                    <a:lumMod val="65000"/>
                  </a:schemeClr>
                </a:solidFill>
              </a:rPr>
              <a:t>Whistles</a:t>
            </a:r>
            <a:endParaRPr lang="en-US" sz="6000" b="1" dirty="0">
              <a:solidFill>
                <a:schemeClr val="bg1">
                  <a:lumMod val="65000"/>
                </a:schemeClr>
              </a:solidFill>
            </a:endParaRPr>
          </a:p>
        </p:txBody>
      </p:sp>
      <p:sp>
        <p:nvSpPr>
          <p:cNvPr id="3" name="Text Placeholder 2"/>
          <p:cNvSpPr>
            <a:spLocks noGrp="1"/>
          </p:cNvSpPr>
          <p:nvPr>
            <p:ph type="body" idx="1"/>
          </p:nvPr>
        </p:nvSpPr>
        <p:spPr/>
        <p:txBody>
          <a:bodyPr/>
          <a:lstStyle/>
          <a:p>
            <a:endParaRPr lang="en-US"/>
          </a:p>
        </p:txBody>
      </p:sp>
      <p:pic>
        <p:nvPicPr>
          <p:cNvPr id="7" name="Content Placeholder 6" descr="bells.jpg"/>
          <p:cNvPicPr>
            <a:picLocks noGrp="1" noChangeAspect="1"/>
          </p:cNvPicPr>
          <p:nvPr>
            <p:ph sz="half" idx="2"/>
          </p:nvPr>
        </p:nvPicPr>
        <p:blipFill>
          <a:blip r:embed="rId2" cstate="print"/>
          <a:stretch>
            <a:fillRect/>
          </a:stretch>
        </p:blipFill>
        <p:spPr>
          <a:xfrm rot="19355763">
            <a:off x="606437" y="1578598"/>
            <a:ext cx="2095500" cy="1953419"/>
          </a:xfrm>
        </p:spPr>
      </p:pic>
      <p:sp>
        <p:nvSpPr>
          <p:cNvPr id="5" name="Text Placeholder 4"/>
          <p:cNvSpPr>
            <a:spLocks noGrp="1"/>
          </p:cNvSpPr>
          <p:nvPr>
            <p:ph type="body" sz="quarter" idx="3"/>
          </p:nvPr>
        </p:nvSpPr>
        <p:spPr/>
        <p:txBody>
          <a:bodyPr/>
          <a:lstStyle/>
          <a:p>
            <a:endParaRPr lang="en-US" dirty="0"/>
          </a:p>
        </p:txBody>
      </p:sp>
      <p:pic>
        <p:nvPicPr>
          <p:cNvPr id="8" name="Content Placeholder 7" descr="whiste.bmp"/>
          <p:cNvPicPr>
            <a:picLocks noGrp="1" noChangeAspect="1"/>
          </p:cNvPicPr>
          <p:nvPr>
            <p:ph sz="quarter" idx="4"/>
          </p:nvPr>
        </p:nvPicPr>
        <p:blipFill>
          <a:blip r:embed="rId3" cstate="print"/>
          <a:stretch>
            <a:fillRect/>
          </a:stretch>
        </p:blipFill>
        <p:spPr>
          <a:xfrm rot="10529425">
            <a:off x="5695024" y="1465099"/>
            <a:ext cx="2438400" cy="1526152"/>
          </a:xfrm>
        </p:spPr>
      </p:pic>
      <p:pic>
        <p:nvPicPr>
          <p:cNvPr id="9" name="Picture 8" descr="bells.jpg"/>
          <p:cNvPicPr>
            <a:picLocks noChangeAspect="1"/>
          </p:cNvPicPr>
          <p:nvPr/>
        </p:nvPicPr>
        <p:blipFill>
          <a:blip r:embed="rId2" cstate="print"/>
          <a:stretch>
            <a:fillRect/>
          </a:stretch>
        </p:blipFill>
        <p:spPr>
          <a:xfrm>
            <a:off x="3429000" y="1600200"/>
            <a:ext cx="1047750" cy="1003300"/>
          </a:xfrm>
          <a:prstGeom prst="rect">
            <a:avLst/>
          </a:prstGeom>
        </p:spPr>
      </p:pic>
      <p:pic>
        <p:nvPicPr>
          <p:cNvPr id="10" name="Picture 9" descr="bells.jpg"/>
          <p:cNvPicPr>
            <a:picLocks noChangeAspect="1"/>
          </p:cNvPicPr>
          <p:nvPr/>
        </p:nvPicPr>
        <p:blipFill>
          <a:blip r:embed="rId2" cstate="print"/>
          <a:stretch>
            <a:fillRect/>
          </a:stretch>
        </p:blipFill>
        <p:spPr>
          <a:xfrm rot="2444197">
            <a:off x="762000" y="5029200"/>
            <a:ext cx="901861" cy="863600"/>
          </a:xfrm>
          <a:prstGeom prst="rect">
            <a:avLst/>
          </a:prstGeom>
        </p:spPr>
      </p:pic>
      <p:pic>
        <p:nvPicPr>
          <p:cNvPr id="11" name="Picture 10" descr="bells.jpg"/>
          <p:cNvPicPr>
            <a:picLocks noChangeAspect="1"/>
          </p:cNvPicPr>
          <p:nvPr/>
        </p:nvPicPr>
        <p:blipFill>
          <a:blip r:embed="rId2" cstate="print"/>
          <a:stretch>
            <a:fillRect/>
          </a:stretch>
        </p:blipFill>
        <p:spPr>
          <a:xfrm rot="19167131">
            <a:off x="1574448" y="5619116"/>
            <a:ext cx="1061013" cy="1016000"/>
          </a:xfrm>
          <a:prstGeom prst="rect">
            <a:avLst/>
          </a:prstGeom>
        </p:spPr>
      </p:pic>
      <p:pic>
        <p:nvPicPr>
          <p:cNvPr id="12" name="Picture 11" descr="bells.jpg"/>
          <p:cNvPicPr>
            <a:picLocks noChangeAspect="1"/>
          </p:cNvPicPr>
          <p:nvPr/>
        </p:nvPicPr>
        <p:blipFill>
          <a:blip r:embed="rId2" cstate="print"/>
          <a:stretch>
            <a:fillRect/>
          </a:stretch>
        </p:blipFill>
        <p:spPr>
          <a:xfrm rot="834617">
            <a:off x="3336271" y="4410813"/>
            <a:ext cx="1352791" cy="1295400"/>
          </a:xfrm>
          <a:prstGeom prst="rect">
            <a:avLst/>
          </a:prstGeom>
        </p:spPr>
      </p:pic>
      <p:pic>
        <p:nvPicPr>
          <p:cNvPr id="13" name="Picture 12" descr="whiste.bmp"/>
          <p:cNvPicPr>
            <a:picLocks noChangeAspect="1"/>
          </p:cNvPicPr>
          <p:nvPr/>
        </p:nvPicPr>
        <p:blipFill>
          <a:blip r:embed="rId4" cstate="print"/>
          <a:stretch>
            <a:fillRect/>
          </a:stretch>
        </p:blipFill>
        <p:spPr>
          <a:xfrm rot="19416556">
            <a:off x="7577883" y="4104746"/>
            <a:ext cx="1250950" cy="782948"/>
          </a:xfrm>
          <a:prstGeom prst="rect">
            <a:avLst/>
          </a:prstGeom>
        </p:spPr>
      </p:pic>
      <p:pic>
        <p:nvPicPr>
          <p:cNvPr id="14" name="Picture 13" descr="whiste.bmp"/>
          <p:cNvPicPr>
            <a:picLocks noChangeAspect="1"/>
          </p:cNvPicPr>
          <p:nvPr/>
        </p:nvPicPr>
        <p:blipFill>
          <a:blip r:embed="rId5" cstate="print"/>
          <a:stretch>
            <a:fillRect/>
          </a:stretch>
        </p:blipFill>
        <p:spPr>
          <a:xfrm rot="19963157" flipH="1">
            <a:off x="4914366" y="4214183"/>
            <a:ext cx="1295400" cy="810768"/>
          </a:xfrm>
          <a:prstGeom prst="rect">
            <a:avLst/>
          </a:prstGeom>
        </p:spPr>
      </p:pic>
      <p:pic>
        <p:nvPicPr>
          <p:cNvPr id="15" name="Picture 14" descr="whiste.bmp"/>
          <p:cNvPicPr>
            <a:picLocks noChangeAspect="1"/>
          </p:cNvPicPr>
          <p:nvPr/>
        </p:nvPicPr>
        <p:blipFill>
          <a:blip r:embed="rId6" cstate="print"/>
          <a:stretch>
            <a:fillRect/>
          </a:stretch>
        </p:blipFill>
        <p:spPr>
          <a:xfrm flipH="1">
            <a:off x="6324600" y="3733800"/>
            <a:ext cx="994276" cy="622300"/>
          </a:xfrm>
          <a:prstGeom prst="rect">
            <a:avLst/>
          </a:prstGeom>
        </p:spPr>
      </p:pic>
      <p:pic>
        <p:nvPicPr>
          <p:cNvPr id="16" name="Picture 15" descr="whiste.bmp"/>
          <p:cNvPicPr>
            <a:picLocks noChangeAspect="1"/>
          </p:cNvPicPr>
          <p:nvPr/>
        </p:nvPicPr>
        <p:blipFill>
          <a:blip r:embed="rId6" cstate="print"/>
          <a:stretch>
            <a:fillRect/>
          </a:stretch>
        </p:blipFill>
        <p:spPr>
          <a:xfrm>
            <a:off x="5105400" y="3048000"/>
            <a:ext cx="994276" cy="622300"/>
          </a:xfrm>
          <a:prstGeom prst="rect">
            <a:avLst/>
          </a:prstGeom>
        </p:spPr>
      </p:pic>
      <p:pic>
        <p:nvPicPr>
          <p:cNvPr id="17" name="Picture 16" descr="whiste.bmp"/>
          <p:cNvPicPr>
            <a:picLocks noChangeAspect="1"/>
          </p:cNvPicPr>
          <p:nvPr/>
        </p:nvPicPr>
        <p:blipFill>
          <a:blip r:embed="rId7" cstate="print"/>
          <a:stretch>
            <a:fillRect/>
          </a:stretch>
        </p:blipFill>
        <p:spPr>
          <a:xfrm>
            <a:off x="7848600" y="3124200"/>
            <a:ext cx="507284" cy="317500"/>
          </a:xfrm>
          <a:prstGeom prst="rect">
            <a:avLst/>
          </a:prstGeom>
        </p:spPr>
      </p:pic>
      <p:pic>
        <p:nvPicPr>
          <p:cNvPr id="18" name="Picture 17" descr="whiste.bmp"/>
          <p:cNvPicPr>
            <a:picLocks noChangeAspect="1"/>
          </p:cNvPicPr>
          <p:nvPr/>
        </p:nvPicPr>
        <p:blipFill>
          <a:blip r:embed="rId3" cstate="print"/>
          <a:stretch>
            <a:fillRect/>
          </a:stretch>
        </p:blipFill>
        <p:spPr>
          <a:xfrm>
            <a:off x="5943600" y="5181600"/>
            <a:ext cx="1996956" cy="1249859"/>
          </a:xfrm>
          <a:prstGeom prst="rect">
            <a:avLst/>
          </a:prstGeom>
        </p:spPr>
      </p:pic>
      <p:pic>
        <p:nvPicPr>
          <p:cNvPr id="19" name="Picture 18" descr="bells.jpg"/>
          <p:cNvPicPr>
            <a:picLocks noChangeAspect="1"/>
          </p:cNvPicPr>
          <p:nvPr/>
        </p:nvPicPr>
        <p:blipFill>
          <a:blip r:embed="rId2" cstate="print"/>
          <a:stretch>
            <a:fillRect/>
          </a:stretch>
        </p:blipFill>
        <p:spPr>
          <a:xfrm rot="19523753">
            <a:off x="1981200" y="3581400"/>
            <a:ext cx="1219200" cy="1167476"/>
          </a:xfrm>
          <a:prstGeom prst="rect">
            <a:avLst/>
          </a:prstGeom>
        </p:spPr>
      </p:pic>
      <p:pic>
        <p:nvPicPr>
          <p:cNvPr id="20" name="Picture 19" descr="bells.jpg"/>
          <p:cNvPicPr>
            <a:picLocks noChangeAspect="1"/>
          </p:cNvPicPr>
          <p:nvPr/>
        </p:nvPicPr>
        <p:blipFill>
          <a:blip r:embed="rId2" cstate="print"/>
          <a:stretch>
            <a:fillRect/>
          </a:stretch>
        </p:blipFill>
        <p:spPr>
          <a:xfrm rot="14764046">
            <a:off x="762000" y="4038600"/>
            <a:ext cx="590550" cy="565496"/>
          </a:xfrm>
          <a:prstGeom prst="rect">
            <a:avLst/>
          </a:prstGeom>
        </p:spPr>
      </p:pic>
      <p:pic>
        <p:nvPicPr>
          <p:cNvPr id="21" name="Picture 20" descr="bells.jpg"/>
          <p:cNvPicPr>
            <a:picLocks noChangeAspect="1"/>
          </p:cNvPicPr>
          <p:nvPr/>
        </p:nvPicPr>
        <p:blipFill>
          <a:blip r:embed="rId2" cstate="print"/>
          <a:stretch>
            <a:fillRect/>
          </a:stretch>
        </p:blipFill>
        <p:spPr>
          <a:xfrm>
            <a:off x="3425383" y="3276600"/>
            <a:ext cx="795759" cy="762000"/>
          </a:xfrm>
          <a:prstGeom prst="rect">
            <a:avLst/>
          </a:prstGeom>
        </p:spPr>
      </p:pic>
      <p:pic>
        <p:nvPicPr>
          <p:cNvPr id="22" name="Picture 21" descr="bells.jpg"/>
          <p:cNvPicPr>
            <a:picLocks noChangeAspect="1"/>
          </p:cNvPicPr>
          <p:nvPr/>
        </p:nvPicPr>
        <p:blipFill>
          <a:blip r:embed="rId2" cstate="print"/>
          <a:stretch>
            <a:fillRect/>
          </a:stretch>
        </p:blipFill>
        <p:spPr>
          <a:xfrm>
            <a:off x="3505200" y="5943600"/>
            <a:ext cx="570294" cy="5461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a:blipFill>
            <a:blip r:embed="rId2" cstate="print"/>
            <a:tile tx="0" ty="0" sx="100000" sy="100000" flip="none" algn="tl"/>
          </a:blipFill>
        </p:spPr>
        <p:style>
          <a:lnRef idx="2">
            <a:schemeClr val="accent1"/>
          </a:lnRef>
          <a:fillRef idx="1">
            <a:schemeClr val="lt1"/>
          </a:fillRef>
          <a:effectRef idx="0">
            <a:schemeClr val="accent1"/>
          </a:effectRef>
          <a:fontRef idx="minor">
            <a:schemeClr val="dk1"/>
          </a:fontRef>
        </p:style>
        <p:txBody>
          <a:bodyPr>
            <a:normAutofit/>
          </a:bodyPr>
          <a:lstStyle/>
          <a:p>
            <a:r>
              <a:rPr lang="en-US" b="1" dirty="0" smtClean="0">
                <a:solidFill>
                  <a:srgbClr val="0000FF"/>
                </a:solidFill>
              </a:rPr>
              <a:t>JPH encouraged new LCPL Director to contact the press about “Food For Fines.”  She said I should be in charge of PR.</a:t>
            </a:r>
            <a:r>
              <a:rPr lang="en-US" dirty="0" smtClean="0"/>
              <a:t/>
            </a:r>
            <a:br>
              <a:rPr lang="en-US" dirty="0" smtClean="0"/>
            </a:br>
            <a:endParaRPr lang="en-US" dirty="0"/>
          </a:p>
        </p:txBody>
      </p:sp>
      <p:sp>
        <p:nvSpPr>
          <p:cNvPr id="3" name="Subtitle 2"/>
          <p:cNvSpPr>
            <a:spLocks noGrp="1"/>
          </p:cNvSpPr>
          <p:nvPr>
            <p:ph type="subTitle" idx="1"/>
          </p:nvPr>
        </p:nvSpPr>
        <p:spPr>
          <a:xfrm rot="10646753" flipH="1" flipV="1">
            <a:off x="9594711" y="5271536"/>
            <a:ext cx="622577" cy="277330"/>
          </a:xfrm>
        </p:spPr>
        <p:txBody>
          <a:bodyPr>
            <a:normAutofit fontScale="47500" lnSpcReduction="20000"/>
          </a:bodyPr>
          <a:lstStyle/>
          <a:p>
            <a:endParaRPr lang="en-US" dirty="0"/>
          </a:p>
        </p:txBody>
      </p:sp>
      <p:pic>
        <p:nvPicPr>
          <p:cNvPr id="4" name="Picture 3" descr="Picture 022.jpg"/>
          <p:cNvPicPr>
            <a:picLocks noChangeAspect="1"/>
          </p:cNvPicPr>
          <p:nvPr/>
        </p:nvPicPr>
        <p:blipFill>
          <a:blip r:embed="rId3" cstate="print"/>
          <a:stretch>
            <a:fillRect/>
          </a:stretch>
        </p:blipFill>
        <p:spPr>
          <a:xfrm>
            <a:off x="5562600" y="4114800"/>
            <a:ext cx="3251200" cy="2438400"/>
          </a:xfrm>
          <a:prstGeom prst="rect">
            <a:avLst/>
          </a:prstGeom>
          <a:ln w="28575">
            <a:solidFill>
              <a:schemeClr val="tx1"/>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flipH="1">
            <a:off x="0" y="0"/>
            <a:ext cx="9144000" cy="7478970"/>
          </a:xfrm>
          <a:prstGeom prst="rect">
            <a:avLst/>
          </a:prstGeom>
          <a:blipFill>
            <a:blip r:embed="rId2" cstate="print"/>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en-US" sz="6000" b="1" u="sng" dirty="0" smtClean="0">
              <a:solidFill>
                <a:srgbClr val="0000FF"/>
              </a:solidFill>
              <a:latin typeface="Arial" pitchFamily="34" charset="0"/>
              <a:ea typeface="Times New Roman" pitchFamily="18" charset="0"/>
            </a:endParaRPr>
          </a:p>
          <a:p>
            <a:pPr algn="ctr" fontAlgn="base">
              <a:spcBef>
                <a:spcPct val="0"/>
              </a:spcBef>
              <a:spcAft>
                <a:spcPct val="0"/>
              </a:spcAft>
            </a:pPr>
            <a:r>
              <a:rPr lang="en-US" sz="6000" b="1" u="sng" dirty="0" smtClean="0">
                <a:solidFill>
                  <a:srgbClr val="0000FF"/>
                </a:solidFill>
                <a:latin typeface="Arial" pitchFamily="34" charset="0"/>
                <a:ea typeface="Times New Roman" pitchFamily="18" charset="0"/>
              </a:rPr>
              <a:t>PUBLIC IMAGE</a:t>
            </a:r>
          </a:p>
          <a:p>
            <a:pPr algn="ctr" fontAlgn="base">
              <a:spcBef>
                <a:spcPct val="0"/>
              </a:spcBef>
              <a:spcAft>
                <a:spcPct val="0"/>
              </a:spcAft>
            </a:pPr>
            <a:endParaRPr lang="en-US" sz="6000" b="1" u="sng" dirty="0" smtClean="0">
              <a:solidFill>
                <a:srgbClr val="0000FF"/>
              </a:solidFill>
              <a:latin typeface="Arial" pitchFamily="34" charset="0"/>
              <a:ea typeface="Times New Roman" pitchFamily="18" charset="0"/>
            </a:endParaRPr>
          </a:p>
          <a:p>
            <a:pPr algn="ctr" fontAlgn="base">
              <a:spcBef>
                <a:spcPct val="0"/>
              </a:spcBef>
              <a:spcAft>
                <a:spcPct val="0"/>
              </a:spcAft>
            </a:pPr>
            <a:r>
              <a:rPr lang="en-US" sz="6000" b="1" dirty="0" smtClean="0">
                <a:solidFill>
                  <a:srgbClr val="0000FF"/>
                </a:solidFill>
                <a:latin typeface="Arial" pitchFamily="34" charset="0"/>
                <a:ea typeface="Times New Roman" pitchFamily="18" charset="0"/>
              </a:rPr>
              <a:t>&amp;</a:t>
            </a:r>
          </a:p>
          <a:p>
            <a:pPr algn="ctr" fontAlgn="base">
              <a:spcBef>
                <a:spcPct val="0"/>
              </a:spcBef>
              <a:spcAft>
                <a:spcPct val="0"/>
              </a:spcAft>
            </a:pPr>
            <a:endParaRPr lang="en-US" sz="6000" b="1" u="sng" dirty="0" smtClean="0">
              <a:solidFill>
                <a:srgbClr val="0000FF"/>
              </a:solidFill>
              <a:latin typeface="Arial" pitchFamily="34" charset="0"/>
              <a:ea typeface="Times New Roman" pitchFamily="18" charset="0"/>
            </a:endParaRPr>
          </a:p>
          <a:p>
            <a:pPr algn="ctr" fontAlgn="base">
              <a:spcBef>
                <a:spcPct val="0"/>
              </a:spcBef>
              <a:spcAft>
                <a:spcPct val="0"/>
              </a:spcAft>
            </a:pPr>
            <a:r>
              <a:rPr lang="en-US" sz="6000" b="1" u="sng" dirty="0" smtClean="0">
                <a:solidFill>
                  <a:srgbClr val="0000FF"/>
                </a:solidFill>
                <a:latin typeface="Arial" pitchFamily="34" charset="0"/>
                <a:ea typeface="Times New Roman" pitchFamily="18" charset="0"/>
              </a:rPr>
              <a:t> PUBLIC RELATIONS</a:t>
            </a:r>
          </a:p>
          <a:p>
            <a:pPr algn="ctr" fontAlgn="base">
              <a:spcBef>
                <a:spcPct val="0"/>
              </a:spcBef>
              <a:spcAft>
                <a:spcPct val="0"/>
              </a:spcAft>
            </a:pPr>
            <a:endParaRPr lang="en-US" sz="6000" b="1" u="sng" dirty="0" smtClean="0">
              <a:solidFill>
                <a:srgbClr val="0000FF"/>
              </a:solidFill>
              <a:latin typeface="Arial" pitchFamily="34" charset="0"/>
            </a:endParaRPr>
          </a:p>
          <a:p>
            <a:pPr algn="ctr" fontAlgn="base">
              <a:spcBef>
                <a:spcPct val="0"/>
              </a:spcBef>
              <a:spcAft>
                <a:spcPct val="0"/>
              </a:spcAft>
            </a:pPr>
            <a:endParaRPr lang="en-US" sz="6000" dirty="0" smtClean="0">
              <a:solidFill>
                <a:srgbClr val="0000FF"/>
              </a:solidFill>
              <a:latin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blipFill>
            <a:blip r:embed="rId2" cstate="print"/>
            <a:tile tx="0" ty="0" sx="100000" sy="100000" flip="none" algn="tl"/>
          </a:blipFill>
        </p:spPr>
        <p:txBody>
          <a:bodyPr>
            <a:noAutofit/>
          </a:bodyPr>
          <a:lstStyle/>
          <a:p>
            <a:r>
              <a:rPr lang="en-US" sz="9600" b="1" dirty="0" smtClean="0">
                <a:solidFill>
                  <a:srgbClr val="0000FF"/>
                </a:solidFill>
              </a:rPr>
              <a:t>Public Image</a:t>
            </a:r>
            <a:br>
              <a:rPr lang="en-US" sz="9600" b="1" dirty="0" smtClean="0">
                <a:solidFill>
                  <a:srgbClr val="0000FF"/>
                </a:solidFill>
              </a:rPr>
            </a:br>
            <a:r>
              <a:rPr lang="en-US" sz="4800" b="1" dirty="0" smtClean="0">
                <a:solidFill>
                  <a:srgbClr val="0000FF"/>
                </a:solidFill>
              </a:rPr>
              <a:t>(Something we </a:t>
            </a:r>
            <a:r>
              <a:rPr lang="en-US" sz="4800" b="1" i="1" dirty="0" smtClean="0">
                <a:solidFill>
                  <a:srgbClr val="0000FF"/>
                </a:solidFill>
              </a:rPr>
              <a:t>CAN</a:t>
            </a:r>
            <a:r>
              <a:rPr lang="en-US" sz="4800" b="1" dirty="0" smtClean="0">
                <a:solidFill>
                  <a:srgbClr val="0000FF"/>
                </a:solidFill>
              </a:rPr>
              <a:t> control)</a:t>
            </a:r>
            <a:endParaRPr lang="en-US" sz="9600" b="1" dirty="0">
              <a:solidFill>
                <a:srgbClr val="0000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3"/>
          <p:cNvSpPr>
            <a:spLocks noGrp="1" noChangeArrowheads="1"/>
          </p:cNvSpPr>
          <p:nvPr>
            <p:ph type="body" idx="4294967295"/>
          </p:nvPr>
        </p:nvSpPr>
        <p:spPr>
          <a:xfrm>
            <a:off x="838200" y="1143000"/>
            <a:ext cx="8305800" cy="5487988"/>
          </a:xfrm>
        </p:spPr>
        <p:txBody>
          <a:bodyPr lIns="0" tIns="0" rIns="0" bIns="0"/>
          <a:lstStyle/>
          <a:p>
            <a:pPr marL="0" indent="0">
              <a:buNone/>
            </a:pPr>
            <a:r>
              <a:rPr lang="en-US" sz="2000" dirty="0" smtClean="0"/>
              <a:t>Today’s audio is streaming to your computer’s speakers or headphones. </a:t>
            </a:r>
          </a:p>
          <a:p>
            <a:pPr marL="0" indent="0">
              <a:buNone/>
            </a:pPr>
            <a:endParaRPr lang="en-US" sz="1400" dirty="0" smtClean="0"/>
          </a:p>
          <a:p>
            <a:pPr marL="0" indent="0">
              <a:buNone/>
            </a:pPr>
            <a:r>
              <a:rPr lang="en-US" sz="2000" b="1" dirty="0" smtClean="0">
                <a:solidFill>
                  <a:srgbClr val="C00000"/>
                </a:solidFill>
              </a:rPr>
              <a:t>Too loud or soft? </a:t>
            </a:r>
            <a:r>
              <a:rPr lang="en-US" sz="2000" dirty="0" smtClean="0"/>
              <a:t>Adjust volume level in the Audio broadcast box:</a:t>
            </a:r>
            <a:endParaRPr lang="en-US" sz="1900" u="sng" dirty="0" smtClean="0"/>
          </a:p>
          <a:p>
            <a:pPr marL="337740" indent="-286993">
              <a:buNone/>
            </a:pPr>
            <a:r>
              <a:rPr lang="en-US" sz="2500" dirty="0" smtClean="0">
                <a:solidFill>
                  <a:schemeClr val="bg1"/>
                </a:solidFill>
              </a:rPr>
              <a:t/>
            </a:r>
            <a:br>
              <a:rPr lang="en-US" sz="2500" dirty="0" smtClean="0">
                <a:solidFill>
                  <a:schemeClr val="bg1"/>
                </a:solidFill>
              </a:rPr>
            </a:br>
            <a:r>
              <a:rPr lang="en-US" sz="2500" dirty="0" smtClean="0">
                <a:solidFill>
                  <a:schemeClr val="bg1"/>
                </a:solidFill>
              </a:rPr>
              <a:t/>
            </a:r>
            <a:br>
              <a:rPr lang="en-US" sz="2500" dirty="0" smtClean="0">
                <a:solidFill>
                  <a:schemeClr val="bg1"/>
                </a:solidFill>
              </a:rPr>
            </a:br>
            <a:endParaRPr lang="en-US" sz="2500" dirty="0" smtClean="0">
              <a:solidFill>
                <a:schemeClr val="bg1"/>
              </a:solidFill>
            </a:endParaRPr>
          </a:p>
          <a:p>
            <a:pPr marL="337740" indent="-286993">
              <a:buNone/>
            </a:pPr>
            <a:endParaRPr lang="en-US" sz="2000" b="1" dirty="0" smtClean="0">
              <a:solidFill>
                <a:srgbClr val="006666"/>
              </a:solidFill>
            </a:endParaRPr>
          </a:p>
          <a:p>
            <a:pPr marL="337740" indent="-286993">
              <a:buNone/>
            </a:pPr>
            <a:endParaRPr lang="en-US" sz="2000" b="1" dirty="0" smtClean="0">
              <a:solidFill>
                <a:srgbClr val="C00000"/>
              </a:solidFill>
            </a:endParaRPr>
          </a:p>
          <a:p>
            <a:pPr marL="337740" indent="-286993">
              <a:buNone/>
            </a:pPr>
            <a:r>
              <a:rPr lang="en-US" sz="2000" b="1" dirty="0" smtClean="0">
                <a:solidFill>
                  <a:srgbClr val="C00000"/>
                </a:solidFill>
              </a:rPr>
              <a:t>Lost all sound? Hear an echo? </a:t>
            </a:r>
            <a:r>
              <a:rPr lang="en-US" sz="2000" dirty="0" smtClean="0"/>
              <a:t>At the top of the screen, go to the </a:t>
            </a:r>
            <a:r>
              <a:rPr lang="en-US" sz="2000" b="1" dirty="0" smtClean="0"/>
              <a:t>Communicate</a:t>
            </a:r>
            <a:r>
              <a:rPr lang="en-US" sz="2000" dirty="0" smtClean="0"/>
              <a:t> menu and select </a:t>
            </a:r>
            <a:r>
              <a:rPr lang="en-US" sz="2000" b="1" dirty="0" smtClean="0"/>
              <a:t>Audio Broadcast </a:t>
            </a:r>
            <a:r>
              <a:rPr lang="en-US" sz="2000" dirty="0" smtClean="0"/>
              <a:t>to refresh your connection. </a:t>
            </a:r>
          </a:p>
          <a:p>
            <a:pPr marL="337740" indent="-286993">
              <a:buNone/>
            </a:pPr>
            <a:endParaRPr lang="en-US" sz="2000" dirty="0" smtClean="0"/>
          </a:p>
        </p:txBody>
      </p:sp>
      <p:pic>
        <p:nvPicPr>
          <p:cNvPr id="1026" name="Picture 2"/>
          <p:cNvPicPr>
            <a:picLocks noChangeAspect="1" noChangeArrowheads="1"/>
          </p:cNvPicPr>
          <p:nvPr/>
        </p:nvPicPr>
        <p:blipFill>
          <a:blip r:embed="rId3" cstate="print"/>
          <a:srcRect/>
          <a:stretch>
            <a:fillRect/>
          </a:stretch>
        </p:blipFill>
        <p:spPr bwMode="auto">
          <a:xfrm>
            <a:off x="2362200" y="5238750"/>
            <a:ext cx="4143375" cy="1238250"/>
          </a:xfrm>
          <a:prstGeom prst="rect">
            <a:avLst/>
          </a:prstGeom>
          <a:noFill/>
          <a:ln w="9525">
            <a:noFill/>
            <a:miter lim="800000"/>
            <a:headEnd/>
            <a:tailEnd/>
          </a:ln>
        </p:spPr>
      </p:pic>
      <p:sp>
        <p:nvSpPr>
          <p:cNvPr id="12290" name="Rectangle 2"/>
          <p:cNvSpPr>
            <a:spLocks noGrp="1" noChangeArrowheads="1"/>
          </p:cNvSpPr>
          <p:nvPr>
            <p:ph type="title" idx="4294967295"/>
          </p:nvPr>
        </p:nvSpPr>
        <p:spPr>
          <a:xfrm>
            <a:off x="935039" y="0"/>
            <a:ext cx="6989762" cy="1284288"/>
          </a:xfrm>
        </p:spPr>
        <p:txBody>
          <a:bodyPr/>
          <a:lstStyle/>
          <a:p>
            <a:r>
              <a:rPr lang="en-US" sz="3200" b="1" dirty="0" smtClean="0"/>
              <a:t>Audio Tips</a:t>
            </a:r>
          </a:p>
        </p:txBody>
      </p:sp>
      <p:sp>
        <p:nvSpPr>
          <p:cNvPr id="12292" name="Line 4"/>
          <p:cNvSpPr>
            <a:spLocks noChangeShapeType="1"/>
          </p:cNvSpPr>
          <p:nvPr/>
        </p:nvSpPr>
        <p:spPr bwMode="auto">
          <a:xfrm>
            <a:off x="457200" y="3928240"/>
            <a:ext cx="7924800" cy="0"/>
          </a:xfrm>
          <a:prstGeom prst="line">
            <a:avLst/>
          </a:prstGeom>
          <a:noFill/>
          <a:ln w="9525">
            <a:noFill/>
            <a:round/>
            <a:headEnd/>
            <a:tailEnd/>
          </a:ln>
        </p:spPr>
        <p:txBody>
          <a:bodyPr lIns="91331" tIns="45666" rIns="91331" bIns="45666">
            <a:spAutoFit/>
          </a:bodyPr>
          <a:lstStyle/>
          <a:p>
            <a:pPr fontAlgn="base">
              <a:spcBef>
                <a:spcPct val="0"/>
              </a:spcBef>
              <a:spcAft>
                <a:spcPct val="0"/>
              </a:spcAft>
            </a:pPr>
            <a:endParaRPr lang="en-US" sz="3200">
              <a:solidFill>
                <a:srgbClr val="000000"/>
              </a:solidFill>
            </a:endParaRPr>
          </a:p>
        </p:txBody>
      </p:sp>
      <p:sp>
        <p:nvSpPr>
          <p:cNvPr id="13" name="Oval 12"/>
          <p:cNvSpPr/>
          <p:nvPr/>
        </p:nvSpPr>
        <p:spPr>
          <a:xfrm>
            <a:off x="3276600" y="5695950"/>
            <a:ext cx="1752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4" cstate="print"/>
          <a:srcRect/>
          <a:stretch>
            <a:fillRect/>
          </a:stretch>
        </p:blipFill>
        <p:spPr bwMode="auto">
          <a:xfrm>
            <a:off x="2743200" y="2438400"/>
            <a:ext cx="3086100" cy="1057275"/>
          </a:xfrm>
          <a:prstGeom prst="rect">
            <a:avLst/>
          </a:prstGeom>
          <a:noFill/>
          <a:ln w="9525">
            <a:noFill/>
            <a:miter lim="800000"/>
            <a:headEnd/>
            <a:tailEnd/>
          </a:ln>
        </p:spPr>
      </p:pic>
      <p:sp>
        <p:nvSpPr>
          <p:cNvPr id="15" name="Oval 14"/>
          <p:cNvSpPr/>
          <p:nvPr/>
        </p:nvSpPr>
        <p:spPr>
          <a:xfrm>
            <a:off x="4648200" y="29718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505200"/>
          </a:xfrm>
        </p:spPr>
        <p:txBody>
          <a:bodyPr>
            <a:normAutofit fontScale="90000"/>
          </a:bodyPr>
          <a:lstStyle/>
          <a:p>
            <a:r>
              <a:rPr lang="en-US" sz="3600" b="1" dirty="0" smtClean="0"/>
              <a:t>From “</a:t>
            </a:r>
            <a:r>
              <a:rPr lang="en-US" sz="3600" b="1" i="1" dirty="0" smtClean="0"/>
              <a:t>Family Guy</a:t>
            </a:r>
            <a:r>
              <a:rPr lang="en-US" sz="3600" b="1" dirty="0" smtClean="0"/>
              <a:t>”</a:t>
            </a:r>
            <a:br>
              <a:rPr lang="en-US" sz="3600" b="1" dirty="0" smtClean="0"/>
            </a:br>
            <a:r>
              <a:rPr lang="en-US" sz="3600" dirty="0" smtClean="0"/>
              <a:t/>
            </a:r>
            <a:br>
              <a:rPr lang="en-US" sz="3600" dirty="0" smtClean="0"/>
            </a:br>
            <a:r>
              <a:rPr lang="en-US" sz="3600" b="1" dirty="0" smtClean="0"/>
              <a:t>"What's a library, dad?" </a:t>
            </a:r>
            <a:br>
              <a:rPr lang="en-US" sz="3600" b="1" dirty="0" smtClean="0"/>
            </a:br>
            <a:r>
              <a:rPr lang="en-US" sz="3600" b="1" dirty="0" smtClean="0"/>
              <a:t>"Oh, it's just a place where homeless people come to shave and go BM." </a:t>
            </a:r>
            <a:br>
              <a:rPr lang="en-US" sz="3600" b="1" dirty="0" smtClean="0"/>
            </a:br>
            <a:r>
              <a:rPr lang="en-US" sz="3600" b="1" dirty="0" smtClean="0"/>
              <a:t> </a:t>
            </a:r>
            <a:r>
              <a:rPr lang="en-US" sz="2200" b="1" i="1" dirty="0" smtClean="0"/>
              <a:t>(Chris and Peter in Peter Griffin: Husband, Father...Brother?)</a:t>
            </a:r>
            <a:r>
              <a:rPr lang="en-US" dirty="0" smtClean="0"/>
              <a:t/>
            </a:r>
            <a:br>
              <a:rPr lang="en-US" dirty="0" smtClean="0"/>
            </a:br>
            <a:endParaRPr lang="en-US" dirty="0"/>
          </a:p>
        </p:txBody>
      </p:sp>
      <p:pic>
        <p:nvPicPr>
          <p:cNvPr id="5" name="Content Placeholder 4" descr="PeterGriffin.jpg"/>
          <p:cNvPicPr>
            <a:picLocks noGrp="1" noChangeAspect="1"/>
          </p:cNvPicPr>
          <p:nvPr>
            <p:ph sz="half" idx="1"/>
          </p:nvPr>
        </p:nvPicPr>
        <p:blipFill>
          <a:blip r:embed="rId2" cstate="print">
            <a:lum bright="20000"/>
          </a:blip>
          <a:stretch>
            <a:fillRect/>
          </a:stretch>
        </p:blipFill>
        <p:spPr>
          <a:xfrm flipH="1">
            <a:off x="5943600" y="3429000"/>
            <a:ext cx="2057400" cy="2667000"/>
          </a:xfrm>
        </p:spPr>
      </p:pic>
      <p:pic>
        <p:nvPicPr>
          <p:cNvPr id="6" name="Content Placeholder 5" descr="chris.bmp"/>
          <p:cNvPicPr>
            <a:picLocks noGrp="1" noChangeAspect="1"/>
          </p:cNvPicPr>
          <p:nvPr>
            <p:ph sz="half" idx="2"/>
          </p:nvPr>
        </p:nvPicPr>
        <p:blipFill>
          <a:blip r:embed="rId3" cstate="print"/>
          <a:stretch>
            <a:fillRect/>
          </a:stretch>
        </p:blipFill>
        <p:spPr>
          <a:xfrm>
            <a:off x="990600" y="3733800"/>
            <a:ext cx="2057400" cy="22860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blipFill>
            <a:blip r:embed="rId2" cstate="print"/>
            <a:tile tx="0" ty="0" sx="100000" sy="100000" flip="none" algn="tl"/>
          </a:blipFill>
        </p:spPr>
        <p:txBody>
          <a:bodyPr>
            <a:normAutofit/>
          </a:bodyPr>
          <a:lstStyle/>
          <a:p>
            <a:r>
              <a:rPr lang="en-US" b="1" dirty="0" smtClean="0">
                <a:solidFill>
                  <a:srgbClr val="0000FF"/>
                </a:solidFill>
              </a:rPr>
              <a:t>We should be in the newspaper,</a:t>
            </a:r>
            <a:br>
              <a:rPr lang="en-US" b="1" dirty="0" smtClean="0">
                <a:solidFill>
                  <a:srgbClr val="0000FF"/>
                </a:solidFill>
              </a:rPr>
            </a:br>
            <a:r>
              <a:rPr lang="en-US" b="1" dirty="0" smtClean="0">
                <a:solidFill>
                  <a:srgbClr val="0000FF"/>
                </a:solidFill>
              </a:rPr>
              <a:t/>
            </a:r>
            <a:br>
              <a:rPr lang="en-US" b="1" dirty="0" smtClean="0">
                <a:solidFill>
                  <a:srgbClr val="0000FF"/>
                </a:solidFill>
              </a:rPr>
            </a:br>
            <a:r>
              <a:rPr lang="en-US" b="1" dirty="0" smtClean="0">
                <a:solidFill>
                  <a:srgbClr val="0000FF"/>
                </a:solidFill>
              </a:rPr>
              <a:t>a LOT!</a:t>
            </a:r>
            <a:br>
              <a:rPr lang="en-US" b="1" dirty="0" smtClean="0">
                <a:solidFill>
                  <a:srgbClr val="0000FF"/>
                </a:solidFill>
              </a:rPr>
            </a:br>
            <a:r>
              <a:rPr lang="en-US" b="1" dirty="0" smtClean="0">
                <a:solidFill>
                  <a:srgbClr val="0000FF"/>
                </a:solidFill>
              </a:rPr>
              <a:t/>
            </a:r>
            <a:br>
              <a:rPr lang="en-US" b="1" dirty="0" smtClean="0">
                <a:solidFill>
                  <a:srgbClr val="0000FF"/>
                </a:solidFill>
              </a:rPr>
            </a:br>
            <a:r>
              <a:rPr lang="en-US" b="1" dirty="0" smtClean="0">
                <a:solidFill>
                  <a:srgbClr val="0000FF"/>
                </a:solidFill>
              </a:rPr>
              <a:t>(for positive reasons)</a:t>
            </a:r>
            <a:endParaRPr lang="en-US" b="1" dirty="0">
              <a:solidFill>
                <a:srgbClr val="0000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a:blipFill>
            <a:blip r:embed="rId2" cstate="print"/>
            <a:tile tx="0" ty="0" sx="100000" sy="100000" flip="none" algn="tl"/>
          </a:blipFill>
        </p:spPr>
        <p:txBody>
          <a:bodyPr>
            <a:normAutofit fontScale="90000"/>
          </a:bodyPr>
          <a:lstStyle/>
          <a:p>
            <a:r>
              <a:rPr lang="en-US" sz="2700" b="1" dirty="0" smtClean="0"/>
              <a:t/>
            </a:r>
            <a:br>
              <a:rPr lang="en-US" sz="2700" b="1" dirty="0" smtClean="0"/>
            </a:br>
            <a:r>
              <a:rPr lang="en-US" sz="2700" b="1" dirty="0" smtClean="0"/>
              <a:t/>
            </a:r>
            <a:br>
              <a:rPr lang="en-US" sz="2700" b="1" dirty="0" smtClean="0"/>
            </a:br>
            <a:r>
              <a:rPr lang="en-US" sz="2700" b="1" dirty="0" smtClean="0"/>
              <a:t/>
            </a:r>
            <a:br>
              <a:rPr lang="en-US" sz="2700" b="1" dirty="0" smtClean="0"/>
            </a:br>
            <a:r>
              <a:rPr lang="en-US" sz="2700" b="1" dirty="0" smtClean="0"/>
              <a:t/>
            </a:r>
            <a:br>
              <a:rPr lang="en-US" sz="2700" b="1" dirty="0" smtClean="0"/>
            </a:br>
            <a:r>
              <a:rPr lang="en-US" sz="2700" b="1" dirty="0" smtClean="0"/>
              <a:t/>
            </a:r>
            <a:br>
              <a:rPr lang="en-US" sz="2700" b="1" dirty="0" smtClean="0"/>
            </a:br>
            <a:r>
              <a:rPr lang="en-US" sz="2700" b="1" dirty="0" smtClean="0"/>
              <a:t>Every time library is mentioned in the press/media the public image of the library as a place that brings the community together the Library’s Public Image is enhanced.  People are more aware of the library and what it offers.  People begin to think and say, </a:t>
            </a:r>
            <a:r>
              <a:rPr lang="en-US" sz="2700" b="1" u="sng" dirty="0" smtClean="0"/>
              <a:t>“There is always something going on at the library.”</a:t>
            </a:r>
            <a:r>
              <a:rPr lang="en-US" sz="2700" b="1" dirty="0" smtClean="0"/>
              <a:t> </a:t>
            </a:r>
            <a:br>
              <a:rPr lang="en-US" sz="2700" b="1" dirty="0" smtClean="0"/>
            </a:br>
            <a:r>
              <a:rPr lang="en-US" sz="2700" b="1" dirty="0" smtClean="0"/>
              <a:t/>
            </a:r>
            <a:br>
              <a:rPr lang="en-US" sz="2700" b="1" dirty="0" smtClean="0"/>
            </a:br>
            <a:r>
              <a:rPr lang="en-US" b="1" i="1" dirty="0" smtClean="0">
                <a:solidFill>
                  <a:srgbClr val="0000FF"/>
                </a:solidFill>
              </a:rPr>
              <a:t>THEN </a:t>
            </a:r>
            <a:r>
              <a:rPr lang="en-US" i="1" dirty="0" smtClean="0">
                <a:solidFill>
                  <a:srgbClr val="0000FF"/>
                </a:solidFill>
              </a:rPr>
              <a:t/>
            </a:r>
            <a:br>
              <a:rPr lang="en-US" i="1" dirty="0" smtClean="0">
                <a:solidFill>
                  <a:srgbClr val="0000FF"/>
                </a:solidFill>
              </a:rPr>
            </a:br>
            <a:r>
              <a:rPr lang="en-US" b="1" dirty="0" smtClean="0">
                <a:solidFill>
                  <a:srgbClr val="0000FF"/>
                </a:solidFill>
              </a:rPr>
              <a:t>Our </a:t>
            </a:r>
            <a:r>
              <a:rPr lang="en-US" b="1" u="sng" dirty="0" smtClean="0">
                <a:solidFill>
                  <a:srgbClr val="0000FF"/>
                </a:solidFill>
              </a:rPr>
              <a:t>PUBLIC IMAGE</a:t>
            </a:r>
            <a:r>
              <a:rPr lang="en-US" b="1" dirty="0" smtClean="0">
                <a:solidFill>
                  <a:srgbClr val="0000FF"/>
                </a:solidFill>
              </a:rPr>
              <a:t> </a:t>
            </a:r>
            <a:br>
              <a:rPr lang="en-US" b="1" dirty="0" smtClean="0">
                <a:solidFill>
                  <a:srgbClr val="0000FF"/>
                </a:solidFill>
              </a:rPr>
            </a:br>
            <a:r>
              <a:rPr lang="en-US" b="1" dirty="0" smtClean="0">
                <a:solidFill>
                  <a:srgbClr val="0000FF"/>
                </a:solidFill>
              </a:rPr>
              <a:t>Improves!</a:t>
            </a:r>
            <a:r>
              <a:rPr lang="en-US" dirty="0" smtClean="0"/>
              <a:t/>
            </a:r>
            <a:br>
              <a:rPr lang="en-US" dirty="0" smtClean="0"/>
            </a:br>
            <a:r>
              <a:rPr lang="en-US" dirty="0" smtClean="0"/>
              <a:t/>
            </a:r>
            <a:br>
              <a:rPr lang="en-US" dirty="0" smtClean="0"/>
            </a:br>
            <a:r>
              <a:rPr lang="en-US" b="1" dirty="0" smtClean="0"/>
              <a:t> </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9448800" y="3886200"/>
            <a:ext cx="1143000" cy="1752600"/>
          </a:xfrm>
        </p:spPr>
        <p:txBody>
          <a:bodyPr>
            <a:normAutofit fontScale="55000" lnSpcReduction="20000"/>
          </a:bodyPr>
          <a:lstStyle/>
          <a:p>
            <a:r>
              <a:rPr lang="en-US" b="1" i="1" dirty="0" smtClean="0"/>
              <a:t>THEN </a:t>
            </a:r>
            <a:endParaRPr lang="en-US" i="1" dirty="0" smtClean="0"/>
          </a:p>
          <a:p>
            <a:r>
              <a:rPr lang="en-US" b="1" dirty="0" smtClean="0"/>
              <a:t>Our </a:t>
            </a:r>
            <a:r>
              <a:rPr lang="en-US" b="1" u="sng" dirty="0" smtClean="0"/>
              <a:t>PUBLIC IMAGE</a:t>
            </a:r>
            <a:r>
              <a:rPr lang="en-US" b="1" dirty="0" smtClean="0"/>
              <a:t> </a:t>
            </a:r>
          </a:p>
          <a:p>
            <a:r>
              <a:rPr lang="en-US" b="1" dirty="0" smtClean="0"/>
              <a:t>begins to improve!</a:t>
            </a:r>
            <a:endParaRPr lang="en-US" dirty="0" smtClean="0"/>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2" cstate="print"/>
            <a:tile tx="0" ty="0" sx="100000" sy="100000" flip="none" algn="tl"/>
          </a:blipFill>
        </p:spPr>
        <p:txBody>
          <a:bodyPr>
            <a:normAutofit/>
          </a:bodyPr>
          <a:lstStyle/>
          <a:p>
            <a:r>
              <a:rPr lang="en-US" b="1" dirty="0" err="1" smtClean="0">
                <a:solidFill>
                  <a:srgbClr val="0000FF"/>
                </a:solidFill>
              </a:rPr>
              <a:t>Facebook</a:t>
            </a:r>
            <a:r>
              <a:rPr lang="en-US" b="1" dirty="0" smtClean="0">
                <a:solidFill>
                  <a:srgbClr val="0000FF"/>
                </a:solidFill>
              </a:rPr>
              <a:t> Page: </a:t>
            </a:r>
            <a:br>
              <a:rPr lang="en-US" b="1" dirty="0" smtClean="0">
                <a:solidFill>
                  <a:srgbClr val="0000FF"/>
                </a:solidFill>
              </a:rPr>
            </a:br>
            <a:r>
              <a:rPr lang="en-US" sz="4000" b="1" dirty="0" smtClean="0">
                <a:solidFill>
                  <a:srgbClr val="0000FF"/>
                </a:solidFill>
              </a:rPr>
              <a:t>You know you’re from Laurens when ……</a:t>
            </a:r>
            <a:endParaRPr lang="en-US" sz="4000" b="1" dirty="0">
              <a:solidFill>
                <a:srgbClr val="0000FF"/>
              </a:solidFill>
            </a:endParaRPr>
          </a:p>
        </p:txBody>
      </p:sp>
      <p:sp>
        <p:nvSpPr>
          <p:cNvPr id="3" name="Content Placeholder 2"/>
          <p:cNvSpPr>
            <a:spLocks noGrp="1"/>
          </p:cNvSpPr>
          <p:nvPr>
            <p:ph idx="1"/>
          </p:nvPr>
        </p:nvSpPr>
        <p:spPr>
          <a:xfrm>
            <a:off x="0" y="1295400"/>
            <a:ext cx="9144000" cy="5562600"/>
          </a:xfrm>
          <a:blipFill>
            <a:blip r:embed="rId2" cstate="print"/>
            <a:tile tx="0" ty="0" sx="100000" sy="100000" flip="none" algn="tl"/>
          </a:blipFill>
        </p:spPr>
        <p:txBody>
          <a:bodyPr/>
          <a:lstStyle/>
          <a:p>
            <a:pPr>
              <a:buNone/>
            </a:pPr>
            <a:endParaRPr lang="en-US" b="1" dirty="0" smtClean="0">
              <a:hlinkClick r:id="rId3"/>
            </a:endParaRPr>
          </a:p>
          <a:p>
            <a:pPr>
              <a:buNone/>
            </a:pPr>
            <a:endParaRPr lang="en-US" b="1" dirty="0" smtClean="0">
              <a:hlinkClick r:id="rId3"/>
            </a:endParaRPr>
          </a:p>
          <a:p>
            <a:pPr algn="ctr">
              <a:buNone/>
            </a:pPr>
            <a:r>
              <a:rPr lang="en-US" b="1" dirty="0" smtClean="0">
                <a:hlinkClick r:id="rId3"/>
              </a:rPr>
              <a:t>Post by M. D. L</a:t>
            </a:r>
            <a:r>
              <a:rPr lang="en-US" b="1" u="sng" dirty="0" smtClean="0">
                <a:solidFill>
                  <a:srgbClr val="0000FF"/>
                </a:solidFill>
                <a:hlinkClick r:id="rId3"/>
              </a:rPr>
              <a:t>.</a:t>
            </a:r>
            <a:r>
              <a:rPr lang="en-US" b="1" u="sng" dirty="0" smtClean="0">
                <a:solidFill>
                  <a:srgbClr val="0000FF"/>
                </a:solidFill>
              </a:rPr>
              <a:t>,  May, 2011:</a:t>
            </a:r>
          </a:p>
          <a:p>
            <a:pPr algn="ctr">
              <a:buNone/>
            </a:pPr>
            <a:endParaRPr lang="en-US" b="1" u="sng" dirty="0" smtClean="0">
              <a:solidFill>
                <a:srgbClr val="0000FF"/>
              </a:solidFill>
            </a:endParaRPr>
          </a:p>
          <a:p>
            <a:pPr algn="ctr">
              <a:buNone/>
            </a:pPr>
            <a:r>
              <a:rPr lang="en-US" b="1" dirty="0" smtClean="0"/>
              <a:t>“I just moved to Laurens from Simpsonville and I think we are really </a:t>
            </a:r>
            <a:r>
              <a:rPr lang="en-US" b="1" dirty="0" err="1" smtClean="0"/>
              <a:t>gonna</a:t>
            </a:r>
            <a:r>
              <a:rPr lang="en-US" b="1" dirty="0" smtClean="0"/>
              <a:t> like it! </a:t>
            </a:r>
            <a:r>
              <a:rPr lang="en-US" b="1" i="1" dirty="0" smtClean="0">
                <a:solidFill>
                  <a:srgbClr val="FF0000"/>
                </a:solidFill>
              </a:rPr>
              <a:t>Looks like this library has some really cool events </a:t>
            </a:r>
            <a:r>
              <a:rPr lang="en-US" b="1" dirty="0" smtClean="0"/>
              <a:t>and downtown is pretty and interesting.”</a:t>
            </a:r>
            <a:endParaRPr 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blipFill>
            <a:blip r:embed="rId2" cstate="print"/>
            <a:tile tx="0" ty="0" sx="100000" sy="100000" flip="none" algn="tl"/>
          </a:blipFill>
        </p:spPr>
        <p:txBody>
          <a:bodyPr>
            <a:normAutofit/>
          </a:bodyPr>
          <a:lstStyle/>
          <a:p>
            <a:r>
              <a:rPr lang="en-US" b="1" dirty="0" smtClean="0">
                <a:solidFill>
                  <a:srgbClr val="0000FF"/>
                </a:solidFill>
              </a:rPr>
              <a:t>Improved </a:t>
            </a:r>
            <a:r>
              <a:rPr lang="en-US" b="1" u="sng" dirty="0" smtClean="0">
                <a:solidFill>
                  <a:srgbClr val="0000FF"/>
                </a:solidFill>
              </a:rPr>
              <a:t>PUBLIC IMAGE</a:t>
            </a:r>
            <a:r>
              <a:rPr lang="en-US" b="1" dirty="0" smtClean="0">
                <a:solidFill>
                  <a:srgbClr val="0000FF"/>
                </a:solidFill>
              </a:rPr>
              <a:t> leads to increases in visits/use.  Increased visits/use mean we are more valuable to the community, which in turn, makes us more valuable to the political “powers-that-be.” </a:t>
            </a:r>
            <a:br>
              <a:rPr lang="en-US" b="1" dirty="0" smtClean="0">
                <a:solidFill>
                  <a:srgbClr val="0000FF"/>
                </a:solidFill>
              </a:rPr>
            </a:br>
            <a:r>
              <a:rPr lang="en-US" b="1" dirty="0" smtClean="0">
                <a:solidFill>
                  <a:srgbClr val="0000FF"/>
                </a:solidFill>
              </a:rPr>
              <a:t/>
            </a:r>
            <a:br>
              <a:rPr lang="en-US" b="1" dirty="0" smtClean="0">
                <a:solidFill>
                  <a:srgbClr val="0000FF"/>
                </a:solidFill>
              </a:rPr>
            </a:br>
            <a:r>
              <a:rPr lang="en-US" b="1" dirty="0" smtClean="0">
                <a:solidFill>
                  <a:srgbClr val="0000FF"/>
                </a:solidFill>
              </a:rPr>
              <a:t> </a:t>
            </a:r>
            <a:r>
              <a:rPr lang="en-US" b="1" i="1" dirty="0" smtClean="0">
                <a:solidFill>
                  <a:srgbClr val="FF0000"/>
                </a:solidFill>
              </a:rPr>
              <a:t>This helps secure our future</a:t>
            </a:r>
            <a:r>
              <a:rPr lang="en-US" b="1" dirty="0" smtClean="0">
                <a:solidFill>
                  <a:srgbClr val="FF0000"/>
                </a:solidFill>
              </a:rPr>
              <a:t>.</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blipFill>
            <a:blip r:embed="rId2" cstate="print"/>
            <a:tile tx="0" ty="0" sx="100000" sy="100000" flip="none" algn="tl"/>
          </a:blipFill>
        </p:spPr>
        <p:txBody>
          <a:bodyPr wrap="square" rtlCol="0">
            <a:spAutoFit/>
          </a:bodyPr>
          <a:lstStyle/>
          <a:p>
            <a:pPr algn="ctr"/>
            <a:endParaRPr lang="en-US" sz="8800" b="1" dirty="0" smtClean="0">
              <a:solidFill>
                <a:prstClr val="black"/>
              </a:solidFill>
            </a:endParaRPr>
          </a:p>
          <a:p>
            <a:pPr algn="ctr"/>
            <a:endParaRPr lang="en-US" sz="8800" b="1" dirty="0" smtClean="0">
              <a:solidFill>
                <a:prstClr val="black"/>
              </a:solidFill>
            </a:endParaRPr>
          </a:p>
          <a:p>
            <a:pPr algn="ctr"/>
            <a:r>
              <a:rPr lang="en-US" sz="8800" b="1" dirty="0" smtClean="0">
                <a:solidFill>
                  <a:srgbClr val="0000FF"/>
                </a:solidFill>
              </a:rPr>
              <a:t>PUBLIC RELATIONS</a:t>
            </a:r>
          </a:p>
          <a:p>
            <a:pPr algn="ctr"/>
            <a:endParaRPr lang="en-US" sz="8800" b="1" dirty="0" smtClean="0">
              <a:solidFill>
                <a:prstClr val="black"/>
              </a:solidFill>
            </a:endParaRPr>
          </a:p>
          <a:p>
            <a:pPr algn="ctr"/>
            <a:endParaRPr lang="en-US" sz="8800" b="1" dirty="0" smtClean="0">
              <a:solidFill>
                <a:prstClr val="black"/>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jpg"/>
          <p:cNvPicPr>
            <a:picLocks noChangeAspect="1"/>
          </p:cNvPicPr>
          <p:nvPr/>
        </p:nvPicPr>
        <p:blipFill>
          <a:blip r:embed="rId2" cstate="print"/>
          <a:stretch>
            <a:fillRect/>
          </a:stretch>
        </p:blipFill>
        <p:spPr>
          <a:xfrm>
            <a:off x="1143000" y="0"/>
            <a:ext cx="6477000" cy="6858000"/>
          </a:xfrm>
          <a:prstGeom prst="rect">
            <a:avLst/>
          </a:prstGeom>
        </p:spPr>
      </p:pic>
      <p:sp>
        <p:nvSpPr>
          <p:cNvPr id="3" name="TextBox 2"/>
          <p:cNvSpPr txBox="1"/>
          <p:nvPr/>
        </p:nvSpPr>
        <p:spPr>
          <a:xfrm>
            <a:off x="-807719" y="0"/>
            <a:ext cx="198119" cy="369332"/>
          </a:xfrm>
          <a:prstGeom prst="rect">
            <a:avLst/>
          </a:prstGeom>
          <a:blipFill>
            <a:blip r:embed="rId3" cstate="print"/>
            <a:tile tx="0" ty="0" sx="100000" sy="100000" flip="none" algn="tl"/>
          </a:blipFill>
        </p:spPr>
        <p:txBody>
          <a:bodyPr wrap="square" rtlCol="0">
            <a:spAutoFit/>
          </a:bodyPr>
          <a:lstStyle/>
          <a:p>
            <a:endParaRPr lang="en-US" dirty="0">
              <a:solidFill>
                <a:prstClr val="black"/>
              </a:solidFill>
            </a:endParaRPr>
          </a:p>
        </p:txBody>
      </p:sp>
      <p:pic>
        <p:nvPicPr>
          <p:cNvPr id="4" name="Picture 3" descr="texture.jpg"/>
          <p:cNvPicPr>
            <a:picLocks noChangeAspect="1"/>
          </p:cNvPicPr>
          <p:nvPr/>
        </p:nvPicPr>
        <p:blipFill>
          <a:blip r:embed="rId4" cstate="print"/>
          <a:stretch>
            <a:fillRect/>
          </a:stretch>
        </p:blipFill>
        <p:spPr>
          <a:xfrm>
            <a:off x="0" y="0"/>
            <a:ext cx="1143000" cy="6858000"/>
          </a:xfrm>
          <a:prstGeom prst="rect">
            <a:avLst/>
          </a:prstGeom>
        </p:spPr>
      </p:pic>
      <p:pic>
        <p:nvPicPr>
          <p:cNvPr id="5" name="Picture 4" descr="blue texture.jpg"/>
          <p:cNvPicPr>
            <a:picLocks noChangeAspect="1"/>
          </p:cNvPicPr>
          <p:nvPr/>
        </p:nvPicPr>
        <p:blipFill>
          <a:blip r:embed="rId5" cstate="print"/>
          <a:stretch>
            <a:fillRect/>
          </a:stretch>
        </p:blipFill>
        <p:spPr>
          <a:xfrm flipH="1">
            <a:off x="7620000" y="0"/>
            <a:ext cx="1524000"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 y="0"/>
            <a:ext cx="9144000" cy="7017306"/>
          </a:xfrm>
          <a:prstGeom prst="rect">
            <a:avLst/>
          </a:prstGeom>
          <a:blipFill>
            <a:blip r:embed="rId2" cstate="print"/>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en-US" sz="4800" b="1" dirty="0" smtClean="0">
              <a:solidFill>
                <a:prstClr val="black"/>
              </a:solidFill>
            </a:endParaRPr>
          </a:p>
          <a:p>
            <a:pPr algn="ctr" fontAlgn="base">
              <a:spcBef>
                <a:spcPct val="0"/>
              </a:spcBef>
              <a:spcAft>
                <a:spcPct val="0"/>
              </a:spcAft>
            </a:pPr>
            <a:r>
              <a:rPr lang="en-US" sz="4800" b="1" dirty="0" smtClean="0">
                <a:solidFill>
                  <a:srgbClr val="FF0000"/>
                </a:solidFill>
              </a:rPr>
              <a:t>PR needs events &amp; other newsworthy activities to regularly function.  </a:t>
            </a:r>
          </a:p>
          <a:p>
            <a:pPr algn="ctr" fontAlgn="base">
              <a:spcBef>
                <a:spcPct val="0"/>
              </a:spcBef>
              <a:spcAft>
                <a:spcPct val="0"/>
              </a:spcAft>
            </a:pPr>
            <a:endParaRPr lang="en-US" sz="4800" b="1" dirty="0" smtClean="0">
              <a:solidFill>
                <a:prstClr val="black"/>
              </a:solidFill>
            </a:endParaRPr>
          </a:p>
          <a:p>
            <a:pPr algn="ctr" fontAlgn="base">
              <a:spcBef>
                <a:spcPct val="0"/>
              </a:spcBef>
              <a:spcAft>
                <a:spcPct val="0"/>
              </a:spcAft>
            </a:pPr>
            <a:endParaRPr lang="en-US" sz="4800" b="1" dirty="0" smtClean="0">
              <a:solidFill>
                <a:prstClr val="black"/>
              </a:solidFill>
            </a:endParaRPr>
          </a:p>
          <a:p>
            <a:pPr algn="ctr" fontAlgn="base">
              <a:spcBef>
                <a:spcPct val="0"/>
              </a:spcBef>
              <a:spcAft>
                <a:spcPct val="0"/>
              </a:spcAft>
            </a:pPr>
            <a:r>
              <a:rPr lang="en-US" sz="4800" b="1" dirty="0" smtClean="0">
                <a:solidFill>
                  <a:srgbClr val="0000FF"/>
                </a:solidFill>
              </a:rPr>
              <a:t>IF we want to be in the news once a month, we put on an event/program  once a month!</a:t>
            </a:r>
            <a:endParaRPr lang="en-US" sz="4800" dirty="0" smtClean="0">
              <a:solidFill>
                <a:srgbClr val="0000FF"/>
              </a:solidFill>
            </a:endParaRPr>
          </a:p>
          <a:p>
            <a:pPr fontAlgn="base">
              <a:spcBef>
                <a:spcPct val="0"/>
              </a:spcBef>
              <a:spcAft>
                <a:spcPct val="0"/>
              </a:spcAft>
            </a:pPr>
            <a:endParaRPr lang="en-US" dirty="0" smtClean="0">
              <a:solidFill>
                <a:prstClr val="black"/>
              </a:solidFill>
              <a:latin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blipFill>
            <a:blip r:embed="rId2" cstate="print"/>
            <a:tile tx="0" ty="0" sx="100000" sy="100000" flip="none" algn="tl"/>
          </a:blipFill>
        </p:spPr>
        <p:txBody>
          <a:bodyPr>
            <a:normAutofit fontScale="90000"/>
          </a:bodyPr>
          <a:lstStyle/>
          <a:p>
            <a:r>
              <a:rPr lang="en-US" sz="5400" b="1" dirty="0" smtClean="0"/>
              <a:t/>
            </a:r>
            <a:br>
              <a:rPr lang="en-US" sz="5400" b="1" dirty="0" smtClean="0"/>
            </a:br>
            <a:r>
              <a:rPr lang="en-US" sz="5400" b="1" dirty="0" smtClean="0">
                <a:solidFill>
                  <a:srgbClr val="0000FF"/>
                </a:solidFill>
              </a:rPr>
              <a:t>What kind of Event/Program?</a:t>
            </a:r>
            <a:br>
              <a:rPr lang="en-US" sz="5400" b="1" dirty="0" smtClean="0">
                <a:solidFill>
                  <a:srgbClr val="0000FF"/>
                </a:solidFill>
              </a:rPr>
            </a:br>
            <a:r>
              <a:rPr lang="en-US" sz="5400" b="1" dirty="0" smtClean="0">
                <a:solidFill>
                  <a:srgbClr val="0000FF"/>
                </a:solidFill>
              </a:rPr>
              <a:t/>
            </a:r>
            <a:br>
              <a:rPr lang="en-US" sz="5400" b="1" dirty="0" smtClean="0">
                <a:solidFill>
                  <a:srgbClr val="0000FF"/>
                </a:solidFill>
              </a:rPr>
            </a:br>
            <a:r>
              <a:rPr lang="en-US" sz="5400" b="1" dirty="0" smtClean="0">
                <a:solidFill>
                  <a:srgbClr val="0000FF"/>
                </a:solidFill>
              </a:rPr>
              <a:t>Who can do a Event/Program </a:t>
            </a:r>
            <a:br>
              <a:rPr lang="en-US" sz="5400" b="1" dirty="0" smtClean="0">
                <a:solidFill>
                  <a:srgbClr val="0000FF"/>
                </a:solidFill>
              </a:rPr>
            </a:br>
            <a:r>
              <a:rPr lang="en-US" sz="5400" b="1" dirty="0" smtClean="0">
                <a:solidFill>
                  <a:srgbClr val="0000FF"/>
                </a:solidFill>
              </a:rPr>
              <a:t>for us?</a:t>
            </a:r>
            <a:br>
              <a:rPr lang="en-US" sz="5400" b="1" dirty="0" smtClean="0">
                <a:solidFill>
                  <a:srgbClr val="0000FF"/>
                </a:solidFill>
              </a:rPr>
            </a:br>
            <a:r>
              <a:rPr lang="en-US" sz="5400" b="1" dirty="0" smtClean="0">
                <a:solidFill>
                  <a:srgbClr val="0000FF"/>
                </a:solidFill>
              </a:rPr>
              <a:t/>
            </a:r>
            <a:br>
              <a:rPr lang="en-US" sz="5400" b="1" dirty="0" smtClean="0">
                <a:solidFill>
                  <a:srgbClr val="0000FF"/>
                </a:solidFill>
              </a:rPr>
            </a:br>
            <a:r>
              <a:rPr lang="en-US" sz="5400" b="1" dirty="0" smtClean="0">
                <a:solidFill>
                  <a:srgbClr val="0000FF"/>
                </a:solidFill>
              </a:rPr>
              <a:t>How much will this Event/Program cost?</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9601200" y="1600200"/>
            <a:ext cx="914400" cy="4525963"/>
          </a:xfrm>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1" y="0"/>
            <a:ext cx="9144000" cy="8402300"/>
          </a:xfrm>
          <a:prstGeom prst="rect">
            <a:avLst/>
          </a:prstGeom>
          <a:blipFill>
            <a:blip r:embed="rId2" cstate="print"/>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6000" b="1" dirty="0" smtClean="0">
                <a:solidFill>
                  <a:srgbClr val="0000FF"/>
                </a:solidFill>
                <a:latin typeface="Arial" pitchFamily="34" charset="0"/>
                <a:ea typeface="Times New Roman" pitchFamily="18" charset="0"/>
              </a:rPr>
              <a:t>Traditional Programs</a:t>
            </a:r>
          </a:p>
          <a:p>
            <a:pPr fontAlgn="base">
              <a:spcBef>
                <a:spcPct val="0"/>
              </a:spcBef>
              <a:spcAft>
                <a:spcPct val="0"/>
              </a:spcAft>
            </a:pPr>
            <a:endParaRPr lang="en-US" sz="3200" b="1" dirty="0" smtClean="0">
              <a:solidFill>
                <a:srgbClr val="0000FF"/>
              </a:solidFill>
              <a:latin typeface="Arial" pitchFamily="34" charset="0"/>
              <a:ea typeface="Times New Roman" pitchFamily="18" charset="0"/>
            </a:endParaRPr>
          </a:p>
          <a:p>
            <a:pPr fontAlgn="base">
              <a:spcBef>
                <a:spcPct val="0"/>
              </a:spcBef>
              <a:spcAft>
                <a:spcPct val="0"/>
              </a:spcAft>
            </a:pPr>
            <a:r>
              <a:rPr lang="en-US" sz="3200" b="1" dirty="0" smtClean="0">
                <a:solidFill>
                  <a:srgbClr val="0000FF"/>
                </a:solidFill>
                <a:latin typeface="Arial" pitchFamily="34" charset="0"/>
                <a:ea typeface="Times New Roman" pitchFamily="18" charset="0"/>
              </a:rPr>
              <a:t>Authors (Book Signings)</a:t>
            </a:r>
          </a:p>
          <a:p>
            <a:pPr fontAlgn="base">
              <a:spcBef>
                <a:spcPct val="0"/>
              </a:spcBef>
              <a:spcAft>
                <a:spcPct val="0"/>
              </a:spcAft>
            </a:pPr>
            <a:endParaRPr lang="en-US" sz="3200" b="1" dirty="0" smtClean="0">
              <a:solidFill>
                <a:srgbClr val="0000FF"/>
              </a:solidFill>
              <a:latin typeface="Arial" pitchFamily="34" charset="0"/>
              <a:ea typeface="Times New Roman" pitchFamily="18" charset="0"/>
            </a:endParaRPr>
          </a:p>
          <a:p>
            <a:pPr fontAlgn="base">
              <a:spcBef>
                <a:spcPct val="0"/>
              </a:spcBef>
              <a:spcAft>
                <a:spcPct val="0"/>
              </a:spcAft>
            </a:pPr>
            <a:r>
              <a:rPr lang="en-US" sz="3200" b="1" dirty="0" smtClean="0">
                <a:solidFill>
                  <a:srgbClr val="0000FF"/>
                </a:solidFill>
                <a:latin typeface="Arial" pitchFamily="34" charset="0"/>
                <a:ea typeface="Times New Roman" pitchFamily="18" charset="0"/>
              </a:rPr>
              <a:t>                     Classes</a:t>
            </a:r>
          </a:p>
          <a:p>
            <a:pPr fontAlgn="base">
              <a:spcBef>
                <a:spcPct val="0"/>
              </a:spcBef>
              <a:spcAft>
                <a:spcPct val="0"/>
              </a:spcAft>
            </a:pPr>
            <a:endParaRPr lang="en-US" sz="3200" b="1" dirty="0" smtClean="0">
              <a:solidFill>
                <a:srgbClr val="0000FF"/>
              </a:solidFill>
              <a:latin typeface="Arial" pitchFamily="34" charset="0"/>
              <a:ea typeface="Times New Roman" pitchFamily="18" charset="0"/>
            </a:endParaRPr>
          </a:p>
          <a:p>
            <a:pPr fontAlgn="base">
              <a:spcBef>
                <a:spcPct val="0"/>
              </a:spcBef>
              <a:spcAft>
                <a:spcPct val="0"/>
              </a:spcAft>
            </a:pPr>
            <a:r>
              <a:rPr lang="en-US" sz="3200" b="1" dirty="0" smtClean="0">
                <a:solidFill>
                  <a:srgbClr val="0000FF"/>
                </a:solidFill>
                <a:latin typeface="Arial" pitchFamily="34" charset="0"/>
                <a:ea typeface="Times New Roman" pitchFamily="18" charset="0"/>
              </a:rPr>
              <a:t>                                             Lectures</a:t>
            </a:r>
          </a:p>
          <a:p>
            <a:pPr fontAlgn="base">
              <a:spcBef>
                <a:spcPct val="0"/>
              </a:spcBef>
              <a:spcAft>
                <a:spcPct val="0"/>
              </a:spcAft>
            </a:pPr>
            <a:endParaRPr lang="en-US" sz="3200" b="1" dirty="0" smtClean="0">
              <a:solidFill>
                <a:srgbClr val="0000FF"/>
              </a:solidFill>
              <a:latin typeface="Arial" pitchFamily="34" charset="0"/>
              <a:ea typeface="Times New Roman" pitchFamily="18" charset="0"/>
            </a:endParaRPr>
          </a:p>
          <a:p>
            <a:pPr fontAlgn="base">
              <a:spcBef>
                <a:spcPct val="0"/>
              </a:spcBef>
              <a:spcAft>
                <a:spcPct val="0"/>
              </a:spcAft>
            </a:pPr>
            <a:r>
              <a:rPr lang="en-US" sz="3200" b="1" dirty="0" smtClean="0">
                <a:solidFill>
                  <a:srgbClr val="0000FF"/>
                </a:solidFill>
                <a:latin typeface="Arial" pitchFamily="34" charset="0"/>
                <a:ea typeface="Times New Roman" pitchFamily="18" charset="0"/>
              </a:rPr>
              <a:t>                                                                       Etc.  </a:t>
            </a:r>
          </a:p>
          <a:p>
            <a:pPr fontAlgn="base">
              <a:spcBef>
                <a:spcPct val="0"/>
              </a:spcBef>
              <a:spcAft>
                <a:spcPct val="0"/>
              </a:spcAft>
            </a:pPr>
            <a:endParaRPr lang="en-US" sz="3200" b="1" dirty="0" smtClean="0">
              <a:solidFill>
                <a:srgbClr val="0000FF"/>
              </a:solidFill>
              <a:latin typeface="Arial" pitchFamily="34" charset="0"/>
              <a:ea typeface="Times New Roman" pitchFamily="18" charset="0"/>
            </a:endParaRPr>
          </a:p>
          <a:p>
            <a:pPr algn="ctr" fontAlgn="base">
              <a:spcBef>
                <a:spcPct val="0"/>
              </a:spcBef>
              <a:spcAft>
                <a:spcPct val="0"/>
              </a:spcAft>
            </a:pPr>
            <a:r>
              <a:rPr lang="en-US" sz="3200" b="1" smtClean="0">
                <a:solidFill>
                  <a:srgbClr val="0000FF"/>
                </a:solidFill>
                <a:latin typeface="Arial" pitchFamily="34" charset="0"/>
                <a:ea typeface="Times New Roman" pitchFamily="18" charset="0"/>
              </a:rPr>
              <a:t>Concerts</a:t>
            </a:r>
            <a:endParaRPr lang="en-US" sz="3200" b="1" dirty="0" smtClean="0">
              <a:solidFill>
                <a:srgbClr val="0000FF"/>
              </a:solidFill>
              <a:latin typeface="Arial" pitchFamily="34" charset="0"/>
              <a:ea typeface="Times New Roman" pitchFamily="18" charset="0"/>
            </a:endParaRPr>
          </a:p>
          <a:p>
            <a:pPr fontAlgn="base">
              <a:spcBef>
                <a:spcPct val="0"/>
              </a:spcBef>
              <a:spcAft>
                <a:spcPct val="0"/>
              </a:spcAft>
            </a:pPr>
            <a:endParaRPr lang="en-US" sz="3200" b="1" dirty="0" smtClean="0">
              <a:solidFill>
                <a:srgbClr val="0000FF"/>
              </a:solidFill>
              <a:latin typeface="Arial" pitchFamily="34" charset="0"/>
              <a:ea typeface="Times New Roman" pitchFamily="18" charset="0"/>
            </a:endParaRPr>
          </a:p>
          <a:p>
            <a:pPr fontAlgn="base">
              <a:spcBef>
                <a:spcPct val="0"/>
              </a:spcBef>
              <a:spcAft>
                <a:spcPct val="0"/>
              </a:spcAft>
            </a:pPr>
            <a:r>
              <a:rPr lang="en-US" sz="3200" b="1" dirty="0" smtClean="0">
                <a:solidFill>
                  <a:srgbClr val="0000FF"/>
                </a:solidFill>
                <a:latin typeface="Arial" pitchFamily="34" charset="0"/>
                <a:ea typeface="Times New Roman" pitchFamily="18" charset="0"/>
              </a:rPr>
              <a:t>   (Education + entertainment = edutainment)</a:t>
            </a:r>
          </a:p>
          <a:p>
            <a:pPr eaLnBrk="0" fontAlgn="base" hangingPunct="0">
              <a:spcBef>
                <a:spcPct val="0"/>
              </a:spcBef>
              <a:spcAft>
                <a:spcPct val="0"/>
              </a:spcAft>
            </a:pPr>
            <a:endParaRPr lang="en-US" sz="3200" b="1" dirty="0" smtClean="0">
              <a:solidFill>
                <a:prstClr val="black"/>
              </a:solidFill>
              <a:latin typeface="Arial" pitchFamily="34" charset="0"/>
              <a:ea typeface="Times New Roman" pitchFamily="18" charset="0"/>
            </a:endParaRPr>
          </a:p>
          <a:p>
            <a:pPr eaLnBrk="0" fontAlgn="base" hangingPunct="0">
              <a:spcBef>
                <a:spcPct val="0"/>
              </a:spcBef>
              <a:spcAft>
                <a:spcPct val="0"/>
              </a:spcAft>
            </a:pPr>
            <a:endParaRPr lang="en-US" sz="3200" b="1" dirty="0" smtClean="0">
              <a:solidFill>
                <a:prstClr val="black"/>
              </a:solidFill>
              <a:latin typeface="Arial" pitchFamily="34" charset="0"/>
              <a:ea typeface="Times New Roman" pitchFamily="18" charset="0"/>
            </a:endParaRPr>
          </a:p>
          <a:p>
            <a:pPr eaLnBrk="0" fontAlgn="base" hangingPunct="0">
              <a:spcBef>
                <a:spcPct val="0"/>
              </a:spcBef>
              <a:spcAft>
                <a:spcPct val="0"/>
              </a:spcAft>
            </a:pPr>
            <a:endParaRPr lang="en-US" sz="3200" b="1" dirty="0" smtClean="0">
              <a:solidFill>
                <a:prstClr val="black"/>
              </a:solidFill>
              <a:latin typeface="Arial" pitchFamily="34" charset="0"/>
              <a:ea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914400" y="0"/>
            <a:ext cx="8229600" cy="1143000"/>
          </a:xfrm>
        </p:spPr>
        <p:txBody>
          <a:bodyPr/>
          <a:lstStyle/>
          <a:p>
            <a:pPr eaLnBrk="1" hangingPunct="1"/>
            <a:r>
              <a:rPr lang="en-US" sz="3200" b="1" dirty="0" smtClean="0"/>
              <a:t>Need Help?</a:t>
            </a:r>
          </a:p>
        </p:txBody>
      </p:sp>
      <p:sp>
        <p:nvSpPr>
          <p:cNvPr id="664579" name="Rectangle 4"/>
          <p:cNvSpPr>
            <a:spLocks noChangeArrowheads="1"/>
          </p:cNvSpPr>
          <p:nvPr/>
        </p:nvSpPr>
        <p:spPr bwMode="auto">
          <a:xfrm>
            <a:off x="990600" y="1371600"/>
            <a:ext cx="7543800" cy="609600"/>
          </a:xfrm>
          <a:prstGeom prst="rect">
            <a:avLst/>
          </a:prstGeom>
          <a:noFill/>
          <a:ln w="9525">
            <a:noFill/>
            <a:miter lim="800000"/>
            <a:headEnd/>
            <a:tailEnd/>
          </a:ln>
        </p:spPr>
        <p:txBody>
          <a:bodyPr lIns="0" tIns="0" rIns="0" bIns="0"/>
          <a:lstStyle/>
          <a:p>
            <a:pPr marL="337740" indent="-286993" fontAlgn="base">
              <a:lnSpc>
                <a:spcPct val="120000"/>
              </a:lnSpc>
              <a:spcBef>
                <a:spcPct val="50000"/>
              </a:spcBef>
              <a:spcAft>
                <a:spcPct val="0"/>
              </a:spcAft>
              <a:buClr>
                <a:srgbClr val="FF7600"/>
              </a:buClr>
            </a:pPr>
            <a:r>
              <a:rPr lang="en-US" sz="2000" dirty="0">
                <a:solidFill>
                  <a:srgbClr val="000000"/>
                </a:solidFill>
              </a:rPr>
              <a:t>Please </a:t>
            </a:r>
            <a:r>
              <a:rPr lang="en-US" sz="2000" dirty="0" smtClean="0">
                <a:solidFill>
                  <a:srgbClr val="000000"/>
                </a:solidFill>
              </a:rPr>
              <a:t>post </a:t>
            </a:r>
            <a:r>
              <a:rPr lang="en-US" sz="2000" b="1" dirty="0" smtClean="0">
                <a:solidFill>
                  <a:srgbClr val="000000"/>
                </a:solidFill>
              </a:rPr>
              <a:t>technical support questions </a:t>
            </a:r>
            <a:r>
              <a:rPr lang="en-US" sz="2000" dirty="0" smtClean="0">
                <a:solidFill>
                  <a:srgbClr val="000000"/>
                </a:solidFill>
              </a:rPr>
              <a:t>into the </a:t>
            </a:r>
            <a:r>
              <a:rPr lang="en-US" sz="2000" b="1" dirty="0" smtClean="0">
                <a:solidFill>
                  <a:srgbClr val="FF3300"/>
                </a:solidFill>
              </a:rPr>
              <a:t>Q&amp;A Panel</a:t>
            </a:r>
            <a:r>
              <a:rPr lang="en-US" sz="2000" dirty="0" smtClean="0">
                <a:solidFill>
                  <a:srgbClr val="000000"/>
                </a:solidFill>
              </a:rPr>
              <a:t>.</a:t>
            </a:r>
            <a:endParaRPr lang="en-US" sz="2000" dirty="0">
              <a:solidFill>
                <a:srgbClr val="000000"/>
              </a:solidFill>
            </a:endParaRPr>
          </a:p>
        </p:txBody>
      </p:sp>
      <p:sp>
        <p:nvSpPr>
          <p:cNvPr id="664584" name="Rectangle 4"/>
          <p:cNvSpPr>
            <a:spLocks noChangeArrowheads="1"/>
          </p:cNvSpPr>
          <p:nvPr/>
        </p:nvSpPr>
        <p:spPr bwMode="auto">
          <a:xfrm>
            <a:off x="5334000" y="4953001"/>
            <a:ext cx="3581400" cy="381000"/>
          </a:xfrm>
          <a:prstGeom prst="rect">
            <a:avLst/>
          </a:prstGeom>
          <a:solidFill>
            <a:schemeClr val="bg1"/>
          </a:solidFill>
          <a:ln w="9525">
            <a:noFill/>
            <a:miter lim="800000"/>
            <a:headEnd/>
            <a:tailEnd/>
          </a:ln>
        </p:spPr>
        <p:txBody>
          <a:bodyPr lIns="0" tIns="0" rIns="0" bIns="0"/>
          <a:lstStyle/>
          <a:p>
            <a:pPr marL="337740" indent="-286993" fontAlgn="base">
              <a:lnSpc>
                <a:spcPct val="120000"/>
              </a:lnSpc>
              <a:spcBef>
                <a:spcPct val="50000"/>
              </a:spcBef>
              <a:spcAft>
                <a:spcPct val="0"/>
              </a:spcAft>
              <a:buClr>
                <a:srgbClr val="FF7600"/>
              </a:buClr>
            </a:pPr>
            <a:endParaRPr lang="en-US" sz="2000" dirty="0">
              <a:solidFill>
                <a:srgbClr val="000000"/>
              </a:solidFill>
            </a:endParaRPr>
          </a:p>
        </p:txBody>
      </p:sp>
      <p:sp>
        <p:nvSpPr>
          <p:cNvPr id="664581" name="Rectangle 4"/>
          <p:cNvSpPr>
            <a:spLocks noChangeArrowheads="1"/>
          </p:cNvSpPr>
          <p:nvPr/>
        </p:nvSpPr>
        <p:spPr bwMode="auto">
          <a:xfrm>
            <a:off x="5334001" y="4495800"/>
            <a:ext cx="3733800" cy="990600"/>
          </a:xfrm>
          <a:prstGeom prst="rect">
            <a:avLst/>
          </a:prstGeom>
          <a:solidFill>
            <a:schemeClr val="bg1"/>
          </a:solidFill>
          <a:ln w="9525">
            <a:noFill/>
            <a:miter lim="800000"/>
            <a:headEnd/>
            <a:tailEnd/>
          </a:ln>
        </p:spPr>
        <p:txBody>
          <a:bodyPr lIns="0" tIns="0" rIns="0" bIns="0"/>
          <a:lstStyle/>
          <a:p>
            <a:pPr marL="337740" indent="-286993" fontAlgn="base">
              <a:lnSpc>
                <a:spcPct val="120000"/>
              </a:lnSpc>
              <a:spcBef>
                <a:spcPct val="50000"/>
              </a:spcBef>
              <a:spcAft>
                <a:spcPct val="0"/>
              </a:spcAft>
              <a:buClr>
                <a:srgbClr val="FF7600"/>
              </a:buClr>
            </a:pPr>
            <a:r>
              <a:rPr lang="en-US" sz="2000" b="1" dirty="0" smtClean="0">
                <a:solidFill>
                  <a:srgbClr val="FF0000"/>
                </a:solidFill>
              </a:rPr>
              <a:t>Step </a:t>
            </a:r>
            <a:r>
              <a:rPr lang="en-US" sz="2000" b="1" dirty="0">
                <a:solidFill>
                  <a:srgbClr val="FF0000"/>
                </a:solidFill>
              </a:rPr>
              <a:t>1:</a:t>
            </a:r>
            <a:r>
              <a:rPr lang="en-US" sz="2000" dirty="0">
                <a:solidFill>
                  <a:srgbClr val="000000"/>
                </a:solidFill>
              </a:rPr>
              <a:t> Type </a:t>
            </a:r>
            <a:r>
              <a:rPr lang="en-US" sz="2000" dirty="0" smtClean="0">
                <a:solidFill>
                  <a:srgbClr val="000000"/>
                </a:solidFill>
              </a:rPr>
              <a:t>the problem in </a:t>
            </a:r>
            <a:br>
              <a:rPr lang="en-US" sz="2000" dirty="0" smtClean="0">
                <a:solidFill>
                  <a:srgbClr val="000000"/>
                </a:solidFill>
              </a:rPr>
            </a:br>
            <a:r>
              <a:rPr lang="en-US" sz="2000" dirty="0" smtClean="0">
                <a:solidFill>
                  <a:srgbClr val="000000"/>
                </a:solidFill>
              </a:rPr>
              <a:t>the </a:t>
            </a:r>
            <a:r>
              <a:rPr lang="en-US" sz="2000" b="1" dirty="0">
                <a:solidFill>
                  <a:srgbClr val="000000"/>
                </a:solidFill>
              </a:rPr>
              <a:t>dialog box</a:t>
            </a:r>
            <a:r>
              <a:rPr lang="en-US" sz="2000" b="1" dirty="0" smtClean="0">
                <a:solidFill>
                  <a:srgbClr val="000000"/>
                </a:solidFill>
              </a:rPr>
              <a:t>.</a:t>
            </a:r>
          </a:p>
          <a:p>
            <a:pPr marL="337740" indent="-286993" fontAlgn="base">
              <a:lnSpc>
                <a:spcPct val="120000"/>
              </a:lnSpc>
              <a:spcBef>
                <a:spcPct val="50000"/>
              </a:spcBef>
              <a:spcAft>
                <a:spcPct val="0"/>
              </a:spcAft>
              <a:buClr>
                <a:srgbClr val="FF7600"/>
              </a:buClr>
            </a:pPr>
            <a:r>
              <a:rPr lang="en-US" sz="2000" b="1" dirty="0" smtClean="0">
                <a:solidFill>
                  <a:srgbClr val="FF0000"/>
                </a:solidFill>
              </a:rPr>
              <a:t>Step 2:</a:t>
            </a:r>
            <a:r>
              <a:rPr lang="en-US" sz="2000" dirty="0" smtClean="0">
                <a:solidFill>
                  <a:srgbClr val="000000"/>
                </a:solidFill>
              </a:rPr>
              <a:t> Click </a:t>
            </a:r>
            <a:r>
              <a:rPr lang="en-US" sz="2000" b="1" dirty="0" smtClean="0">
                <a:solidFill>
                  <a:srgbClr val="000000"/>
                </a:solidFill>
              </a:rPr>
              <a:t>Send</a:t>
            </a:r>
            <a:r>
              <a:rPr lang="en-US" sz="2000" dirty="0" smtClean="0">
                <a:solidFill>
                  <a:srgbClr val="000000"/>
                </a:solidFill>
              </a:rPr>
              <a:t>.</a:t>
            </a:r>
          </a:p>
          <a:p>
            <a:pPr marL="337740" indent="-286993" fontAlgn="base">
              <a:lnSpc>
                <a:spcPct val="120000"/>
              </a:lnSpc>
              <a:spcBef>
                <a:spcPct val="50000"/>
              </a:spcBef>
              <a:spcAft>
                <a:spcPct val="0"/>
              </a:spcAft>
              <a:buClr>
                <a:srgbClr val="FF7600"/>
              </a:buClr>
            </a:pPr>
            <a:endParaRPr lang="en-US" sz="2000" dirty="0">
              <a:solidFill>
                <a:srgbClr val="000000"/>
              </a:solidFill>
            </a:endParaRPr>
          </a:p>
        </p:txBody>
      </p:sp>
      <p:pic>
        <p:nvPicPr>
          <p:cNvPr id="2" name="Picture 3"/>
          <p:cNvPicPr>
            <a:picLocks noChangeAspect="1" noChangeArrowheads="1"/>
          </p:cNvPicPr>
          <p:nvPr/>
        </p:nvPicPr>
        <p:blipFill>
          <a:blip r:embed="rId2" cstate="print"/>
          <a:srcRect/>
          <a:stretch>
            <a:fillRect/>
          </a:stretch>
        </p:blipFill>
        <p:spPr bwMode="auto">
          <a:xfrm>
            <a:off x="1447800" y="2209800"/>
            <a:ext cx="3286125" cy="2828925"/>
          </a:xfrm>
          <a:prstGeom prst="rect">
            <a:avLst/>
          </a:prstGeom>
          <a:noFill/>
          <a:ln w="9525">
            <a:noFill/>
            <a:miter lim="800000"/>
            <a:headEnd/>
            <a:tailEnd/>
          </a:ln>
        </p:spPr>
      </p:pic>
      <p:sp>
        <p:nvSpPr>
          <p:cNvPr id="12" name="Oval 11"/>
          <p:cNvSpPr/>
          <p:nvPr/>
        </p:nvSpPr>
        <p:spPr>
          <a:xfrm>
            <a:off x="1219200" y="4495800"/>
            <a:ext cx="3581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9372600" y="-609600"/>
            <a:ext cx="1143000" cy="884238"/>
          </a:xfrm>
        </p:spPr>
        <p:txBody>
          <a:bodyPr>
            <a:normAutofit fontScale="90000"/>
          </a:bodyPr>
          <a:lstStyle/>
          <a:p>
            <a:r>
              <a:rPr lang="en-US" b="1" dirty="0" smtClean="0"/>
              <a:t> </a:t>
            </a:r>
            <a:r>
              <a:rPr lang="en-US" dirty="0" smtClean="0"/>
              <a:t/>
            </a:r>
            <a:br>
              <a:rPr lang="en-US" dirty="0" smtClean="0"/>
            </a:br>
            <a:r>
              <a:rPr lang="en-US" dirty="0" smtClean="0"/>
              <a:t/>
            </a:r>
            <a:br>
              <a:rPr lang="en-US" dirty="0" smtClean="0"/>
            </a:br>
            <a:r>
              <a:rPr lang="en-US" b="1" dirty="0" smtClean="0"/>
              <a:t> </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0" y="0"/>
            <a:ext cx="9144000" cy="6858000"/>
          </a:xfrm>
          <a:blipFill>
            <a:blip r:embed="rId2" cstate="print"/>
            <a:tile tx="0" ty="0" sx="100000" sy="100000" flip="none" algn="tl"/>
          </a:blipFill>
        </p:spPr>
        <p:txBody>
          <a:bodyPr>
            <a:normAutofit/>
          </a:bodyPr>
          <a:lstStyle/>
          <a:p>
            <a:pPr algn="ctr">
              <a:buNone/>
            </a:pPr>
            <a:r>
              <a:rPr lang="en-US" sz="4800" b="1" dirty="0" smtClean="0">
                <a:solidFill>
                  <a:srgbClr val="0000FF"/>
                </a:solidFill>
              </a:rPr>
              <a:t>Free</a:t>
            </a:r>
            <a:r>
              <a:rPr lang="en-US" sz="4800" b="1" dirty="0" smtClean="0">
                <a:solidFill>
                  <a:srgbClr val="FF0000"/>
                </a:solidFill>
              </a:rPr>
              <a:t> </a:t>
            </a:r>
            <a:r>
              <a:rPr lang="en-US" sz="4800" b="1" dirty="0" smtClean="0">
                <a:solidFill>
                  <a:srgbClr val="0000FF"/>
                </a:solidFill>
              </a:rPr>
              <a:t>is good.</a:t>
            </a:r>
          </a:p>
          <a:p>
            <a:pPr algn="ctr">
              <a:buNone/>
            </a:pPr>
            <a:endParaRPr lang="en-US" sz="4800" b="1" dirty="0" smtClean="0">
              <a:solidFill>
                <a:srgbClr val="0000FF"/>
              </a:solidFill>
            </a:endParaRPr>
          </a:p>
          <a:p>
            <a:pPr algn="ctr">
              <a:buNone/>
            </a:pPr>
            <a:r>
              <a:rPr lang="en-US" b="1" dirty="0" smtClean="0"/>
              <a:t>We try to pick presenters who have something to gain by coming to the library and doing a program.</a:t>
            </a:r>
          </a:p>
          <a:p>
            <a:pPr algn="ctr">
              <a:buNone/>
            </a:pPr>
            <a:r>
              <a:rPr lang="en-US" b="1" dirty="0" smtClean="0"/>
              <a:t>  </a:t>
            </a:r>
          </a:p>
          <a:p>
            <a:pPr algn="ctr">
              <a:buNone/>
            </a:pPr>
            <a:r>
              <a:rPr lang="en-US" b="1" dirty="0" smtClean="0"/>
              <a:t>Authors sell books.</a:t>
            </a:r>
          </a:p>
          <a:p>
            <a:pPr algn="ctr">
              <a:buNone/>
            </a:pPr>
            <a:r>
              <a:rPr lang="en-US" b="1" dirty="0" smtClean="0"/>
              <a:t>Musicians cell CDs, etc.  </a:t>
            </a:r>
          </a:p>
          <a:p>
            <a:pPr algn="ctr">
              <a:buNone/>
            </a:pPr>
            <a:endParaRPr lang="en-US" b="1" dirty="0" smtClean="0"/>
          </a:p>
          <a:p>
            <a:pPr algn="ctr">
              <a:buNone/>
            </a:pPr>
            <a:r>
              <a:rPr lang="en-US" b="1" dirty="0" smtClean="0"/>
              <a:t>This type program is often one that comes at </a:t>
            </a:r>
            <a:r>
              <a:rPr lang="en-US" b="1" u="sng" dirty="0" smtClean="0"/>
              <a:t>no cost </a:t>
            </a:r>
            <a:r>
              <a:rPr lang="en-US" b="1" dirty="0" smtClean="0"/>
              <a:t>to the library.</a:t>
            </a:r>
            <a:endParaRPr lang="en-US" dirty="0" smtClean="0"/>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a:blipFill>
            <a:blip r:embed="rId2" cstate="print"/>
            <a:tile tx="0" ty="0" sx="100000" sy="100000" flip="none" algn="tl"/>
          </a:blipFill>
        </p:spPr>
        <p:txBody>
          <a:bodyPr>
            <a:normAutofit fontScale="90000"/>
          </a:bodyPr>
          <a:lstStyle/>
          <a:p>
            <a:r>
              <a:rPr lang="en-US" sz="6700" b="1" dirty="0" smtClean="0">
                <a:solidFill>
                  <a:srgbClr val="0000FF"/>
                </a:solidFill>
              </a:rPr>
              <a:t>Who Do you know</a:t>
            </a:r>
            <a:r>
              <a:rPr lang="en-US" dirty="0" smtClean="0"/>
              <a:t/>
            </a:r>
            <a:br>
              <a:rPr lang="en-US" dirty="0" smtClean="0"/>
            </a:br>
            <a:endParaRPr lang="en-US" dirty="0"/>
          </a:p>
        </p:txBody>
      </p:sp>
      <p:sp>
        <p:nvSpPr>
          <p:cNvPr id="3" name="Content Placeholder 2"/>
          <p:cNvSpPr>
            <a:spLocks noGrp="1"/>
          </p:cNvSpPr>
          <p:nvPr>
            <p:ph idx="1"/>
          </p:nvPr>
        </p:nvSpPr>
        <p:spPr>
          <a:xfrm>
            <a:off x="0" y="1371600"/>
            <a:ext cx="9144000" cy="5486400"/>
          </a:xfrm>
          <a:blipFill>
            <a:blip r:embed="rId2" cstate="print"/>
            <a:tile tx="0" ty="0" sx="100000" sy="100000" flip="none" algn="tl"/>
          </a:blipFill>
        </p:spPr>
        <p:txBody>
          <a:bodyPr>
            <a:normAutofit lnSpcReduction="10000"/>
          </a:bodyPr>
          <a:lstStyle/>
          <a:p>
            <a:pPr lvl="1">
              <a:buFont typeface="Arial" pitchFamily="34" charset="0"/>
              <a:buChar char="•"/>
            </a:pPr>
            <a:r>
              <a:rPr lang="en-US" dirty="0" smtClean="0">
                <a:solidFill>
                  <a:srgbClr val="0000FF"/>
                </a:solidFill>
              </a:rPr>
              <a:t>Friend</a:t>
            </a:r>
          </a:p>
          <a:p>
            <a:pPr lvl="1">
              <a:buFont typeface="Arial" pitchFamily="34" charset="0"/>
              <a:buChar char="•"/>
            </a:pPr>
            <a:r>
              <a:rPr lang="en-US" dirty="0" smtClean="0">
                <a:solidFill>
                  <a:srgbClr val="0000FF"/>
                </a:solidFill>
              </a:rPr>
              <a:t>Relative</a:t>
            </a:r>
          </a:p>
          <a:p>
            <a:pPr lvl="1">
              <a:buFont typeface="Arial" pitchFamily="34" charset="0"/>
              <a:buChar char="•"/>
            </a:pPr>
            <a:r>
              <a:rPr lang="en-US" dirty="0" smtClean="0">
                <a:solidFill>
                  <a:srgbClr val="0000FF"/>
                </a:solidFill>
              </a:rPr>
              <a:t>Associate</a:t>
            </a:r>
          </a:p>
          <a:p>
            <a:pPr lvl="1">
              <a:buFont typeface="Arial" pitchFamily="34" charset="0"/>
              <a:buChar char="•"/>
            </a:pPr>
            <a:r>
              <a:rPr lang="en-US" dirty="0" smtClean="0">
                <a:solidFill>
                  <a:srgbClr val="0000FF"/>
                </a:solidFill>
              </a:rPr>
              <a:t>Acquaintance  </a:t>
            </a:r>
          </a:p>
          <a:p>
            <a:pPr lvl="1">
              <a:buFont typeface="Arial" pitchFamily="34" charset="0"/>
              <a:buChar char="•"/>
            </a:pPr>
            <a:r>
              <a:rPr lang="en-US" dirty="0" smtClean="0">
                <a:solidFill>
                  <a:srgbClr val="0000FF"/>
                </a:solidFill>
              </a:rPr>
              <a:t>Co-worker</a:t>
            </a:r>
          </a:p>
          <a:p>
            <a:pPr algn="ctr">
              <a:buNone/>
            </a:pPr>
            <a:endParaRPr lang="en-US" sz="2800" dirty="0" smtClean="0">
              <a:solidFill>
                <a:srgbClr val="0000FF"/>
              </a:solidFill>
            </a:endParaRPr>
          </a:p>
          <a:p>
            <a:pPr algn="ctr">
              <a:buNone/>
            </a:pPr>
            <a:r>
              <a:rPr lang="en-US" sz="2800" dirty="0" smtClean="0">
                <a:solidFill>
                  <a:srgbClr val="0000FF"/>
                </a:solidFill>
              </a:rPr>
              <a:t>Who has special knowledge to inform or entertain? </a:t>
            </a:r>
          </a:p>
          <a:p>
            <a:pPr algn="ctr">
              <a:buNone/>
            </a:pPr>
            <a:endParaRPr lang="en-US" sz="2800" dirty="0" smtClean="0">
              <a:solidFill>
                <a:srgbClr val="0000FF"/>
              </a:solidFill>
            </a:endParaRPr>
          </a:p>
          <a:p>
            <a:pPr algn="ctr">
              <a:buNone/>
            </a:pPr>
            <a:r>
              <a:rPr lang="en-US" sz="2800" dirty="0" smtClean="0">
                <a:solidFill>
                  <a:srgbClr val="0000FF"/>
                </a:solidFill>
              </a:rPr>
              <a:t> Who is willing to do a program?</a:t>
            </a:r>
          </a:p>
          <a:p>
            <a:pPr algn="ctr">
              <a:buNone/>
            </a:pPr>
            <a:r>
              <a:rPr lang="en-US" sz="6000" b="1" u="sng" dirty="0" smtClean="0">
                <a:solidFill>
                  <a:srgbClr val="0000FF"/>
                </a:solidFill>
              </a:rPr>
              <a:t>JUST ASK THEM!</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6858000"/>
          </a:xfrm>
          <a:blipFill>
            <a:blip r:embed="rId2" cstate="print"/>
            <a:tile tx="0" ty="0" sx="100000" sy="100000" flip="none" algn="tl"/>
          </a:blipFill>
        </p:spPr>
        <p:txBody>
          <a:bodyPr>
            <a:normAutofit/>
          </a:bodyPr>
          <a:lstStyle/>
          <a:p>
            <a:pPr algn="ctr"/>
            <a:r>
              <a:rPr lang="en-US" sz="4800" dirty="0" smtClean="0"/>
              <a:t/>
            </a:r>
            <a:br>
              <a:rPr lang="en-US" sz="4800" dirty="0" smtClean="0"/>
            </a:br>
            <a:r>
              <a:rPr lang="en-US" sz="4800" dirty="0" smtClean="0"/>
              <a:t/>
            </a:r>
            <a:br>
              <a:rPr lang="en-US" sz="4800" dirty="0" smtClean="0"/>
            </a:br>
            <a:r>
              <a:rPr lang="en-US" sz="6000" dirty="0" smtClean="0">
                <a:solidFill>
                  <a:srgbClr val="0000FF"/>
                </a:solidFill>
              </a:rPr>
              <a:t>Decide on THE Event</a:t>
            </a:r>
            <a:br>
              <a:rPr lang="en-US" sz="6000" dirty="0" smtClean="0">
                <a:solidFill>
                  <a:srgbClr val="0000FF"/>
                </a:solidFill>
              </a:rPr>
            </a:br>
            <a:r>
              <a:rPr lang="en-US" sz="6000" dirty="0" smtClean="0">
                <a:solidFill>
                  <a:srgbClr val="0000FF"/>
                </a:solidFill>
              </a:rPr>
              <a:t/>
            </a:r>
            <a:br>
              <a:rPr lang="en-US" sz="6000" dirty="0" smtClean="0">
                <a:solidFill>
                  <a:srgbClr val="0000FF"/>
                </a:solidFill>
              </a:rPr>
            </a:br>
            <a:r>
              <a:rPr lang="en-US" sz="6000" dirty="0" smtClean="0">
                <a:solidFill>
                  <a:srgbClr val="0000FF"/>
                </a:solidFill>
              </a:rPr>
              <a:t/>
            </a:r>
            <a:br>
              <a:rPr lang="en-US" sz="6000" dirty="0" smtClean="0">
                <a:solidFill>
                  <a:srgbClr val="0000FF"/>
                </a:solidFill>
              </a:rPr>
            </a:br>
            <a:r>
              <a:rPr lang="en-US" sz="6000" dirty="0" smtClean="0">
                <a:solidFill>
                  <a:srgbClr val="0000FF"/>
                </a:solidFill>
              </a:rPr>
              <a:t>Book the Event</a:t>
            </a:r>
            <a:r>
              <a:rPr lang="en-US" dirty="0" smtClean="0"/>
              <a:t/>
            </a:r>
            <a:br>
              <a:rPr lang="en-US" dirty="0" smtClean="0"/>
            </a:br>
            <a:endParaRPr lang="en-US" dirty="0"/>
          </a:p>
        </p:txBody>
      </p:sp>
      <p:sp>
        <p:nvSpPr>
          <p:cNvPr id="3" name="Text Placeholder 2"/>
          <p:cNvSpPr>
            <a:spLocks noGrp="1"/>
          </p:cNvSpPr>
          <p:nvPr>
            <p:ph type="body" idx="1"/>
          </p:nvPr>
        </p:nvSpPr>
        <p:spPr>
          <a:xfrm flipV="1">
            <a:off x="9982200" y="5791200"/>
            <a:ext cx="457200" cy="228600"/>
          </a:xfrm>
        </p:spPr>
        <p:txBody>
          <a:bodyPr>
            <a:normAutofit fontScale="55000" lnSpcReduction="20000"/>
          </a:bodyPr>
          <a:lstStyle/>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8217634"/>
          </a:xfrm>
          <a:prstGeom prst="rect">
            <a:avLst/>
          </a:prstGeom>
          <a:blipFill>
            <a:blip r:embed="rId2" cstate="print"/>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sz="4800" b="1" dirty="0" smtClean="0">
              <a:solidFill>
                <a:prstClr val="black"/>
              </a:solidFill>
              <a:latin typeface="Arial" pitchFamily="34" charset="0"/>
              <a:ea typeface="Times New Roman" pitchFamily="18" charset="0"/>
            </a:endParaRPr>
          </a:p>
          <a:p>
            <a:pPr algn="ctr" fontAlgn="base">
              <a:spcBef>
                <a:spcPct val="0"/>
              </a:spcBef>
              <a:spcAft>
                <a:spcPct val="0"/>
              </a:spcAft>
            </a:pPr>
            <a:endParaRPr lang="en-US" sz="4800" b="1" dirty="0" smtClean="0">
              <a:solidFill>
                <a:srgbClr val="006600"/>
              </a:solidFill>
              <a:latin typeface="Arial" pitchFamily="34" charset="0"/>
              <a:ea typeface="Times New Roman" pitchFamily="18" charset="0"/>
            </a:endParaRPr>
          </a:p>
          <a:p>
            <a:pPr algn="ctr" fontAlgn="base">
              <a:spcBef>
                <a:spcPct val="0"/>
              </a:spcBef>
              <a:spcAft>
                <a:spcPct val="0"/>
              </a:spcAft>
            </a:pPr>
            <a:r>
              <a:rPr lang="en-US" sz="4800" b="1" dirty="0" smtClean="0">
                <a:solidFill>
                  <a:srgbClr val="006600"/>
                </a:solidFill>
                <a:latin typeface="Arial" pitchFamily="34" charset="0"/>
                <a:ea typeface="Times New Roman" pitchFamily="18" charset="0"/>
              </a:rPr>
              <a:t>Need Money for a Program?</a:t>
            </a:r>
          </a:p>
          <a:p>
            <a:pPr fontAlgn="base">
              <a:spcBef>
                <a:spcPct val="0"/>
              </a:spcBef>
              <a:spcAft>
                <a:spcPct val="0"/>
              </a:spcAft>
            </a:pPr>
            <a:endParaRPr lang="en-US" sz="4800" b="1" dirty="0" smtClean="0">
              <a:solidFill>
                <a:srgbClr val="006600"/>
              </a:solidFill>
              <a:latin typeface="Arial" pitchFamily="34" charset="0"/>
              <a:ea typeface="Times New Roman" pitchFamily="18" charset="0"/>
            </a:endParaRPr>
          </a:p>
          <a:p>
            <a:pPr algn="ctr" fontAlgn="base">
              <a:spcBef>
                <a:spcPct val="0"/>
              </a:spcBef>
              <a:spcAft>
                <a:spcPct val="0"/>
              </a:spcAft>
            </a:pPr>
            <a:r>
              <a:rPr lang="en-US" sz="4800" b="1" dirty="0" smtClean="0">
                <a:solidFill>
                  <a:srgbClr val="006600"/>
                </a:solidFill>
                <a:latin typeface="Arial" pitchFamily="34" charset="0"/>
                <a:ea typeface="Times New Roman" pitchFamily="18" charset="0"/>
              </a:rPr>
              <a:t>$0 Budget!</a:t>
            </a:r>
          </a:p>
          <a:p>
            <a:pPr algn="ctr" fontAlgn="base">
              <a:spcBef>
                <a:spcPct val="0"/>
              </a:spcBef>
              <a:spcAft>
                <a:spcPct val="0"/>
              </a:spcAft>
            </a:pPr>
            <a:endParaRPr lang="en-US" sz="4800" b="1" dirty="0" smtClean="0">
              <a:solidFill>
                <a:srgbClr val="006600"/>
              </a:solidFill>
              <a:latin typeface="Arial" pitchFamily="34" charset="0"/>
              <a:ea typeface="Times New Roman" pitchFamily="18" charset="0"/>
            </a:endParaRPr>
          </a:p>
          <a:p>
            <a:pPr algn="ctr" fontAlgn="base">
              <a:spcBef>
                <a:spcPct val="0"/>
              </a:spcBef>
              <a:spcAft>
                <a:spcPct val="0"/>
              </a:spcAft>
            </a:pPr>
            <a:r>
              <a:rPr lang="en-US" sz="4800" b="1" dirty="0" smtClean="0">
                <a:solidFill>
                  <a:srgbClr val="006600"/>
                </a:solidFill>
                <a:latin typeface="Arial" pitchFamily="34" charset="0"/>
                <a:ea typeface="Times New Roman" pitchFamily="18" charset="0"/>
              </a:rPr>
              <a:t> Don’t let that stop you!</a:t>
            </a:r>
          </a:p>
          <a:p>
            <a:pPr algn="ctr" fontAlgn="base">
              <a:spcBef>
                <a:spcPct val="0"/>
              </a:spcBef>
              <a:spcAft>
                <a:spcPct val="0"/>
              </a:spcAft>
            </a:pPr>
            <a:endParaRPr lang="en-US" sz="4800" b="1" dirty="0" smtClean="0">
              <a:solidFill>
                <a:srgbClr val="006600"/>
              </a:solidFill>
              <a:latin typeface="Arial" pitchFamily="34" charset="0"/>
            </a:endParaRPr>
          </a:p>
          <a:p>
            <a:pPr algn="ctr" fontAlgn="base">
              <a:spcBef>
                <a:spcPct val="0"/>
              </a:spcBef>
              <a:spcAft>
                <a:spcPct val="0"/>
              </a:spcAft>
            </a:pPr>
            <a:endParaRPr lang="en-US" sz="4800" b="1" dirty="0" smtClean="0">
              <a:solidFill>
                <a:srgbClr val="006600"/>
              </a:solidFill>
              <a:latin typeface="Arial" pitchFamily="34" charset="0"/>
            </a:endParaRPr>
          </a:p>
          <a:p>
            <a:pPr algn="ctr" fontAlgn="base">
              <a:spcBef>
                <a:spcPct val="0"/>
              </a:spcBef>
              <a:spcAft>
                <a:spcPct val="0"/>
              </a:spcAft>
            </a:pPr>
            <a:endParaRPr lang="en-US" sz="4800" b="1" dirty="0" smtClean="0">
              <a:solidFill>
                <a:srgbClr val="006600"/>
              </a:solidFill>
              <a:latin typeface="Arial" pitchFamily="34" charset="0"/>
            </a:endParaRPr>
          </a:p>
          <a:p>
            <a:pPr algn="ctr" fontAlgn="base">
              <a:spcBef>
                <a:spcPct val="0"/>
              </a:spcBef>
              <a:spcAft>
                <a:spcPct val="0"/>
              </a:spcAft>
            </a:pPr>
            <a:endParaRPr lang="en-US" sz="4800" dirty="0" smtClean="0">
              <a:solidFill>
                <a:srgbClr val="006600"/>
              </a:solidFill>
              <a:latin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a:blipFill>
            <a:blip r:embed="rId2" cstate="print"/>
            <a:tile tx="0" ty="0" sx="100000" sy="100000" flip="none" algn="tl"/>
          </a:blipFill>
        </p:spPr>
        <p:txBody>
          <a:bodyPr>
            <a:normAutofit/>
          </a:bodyPr>
          <a:lstStyle/>
          <a:p>
            <a:r>
              <a:rPr lang="en-US" sz="6700" b="1" dirty="0" smtClean="0">
                <a:solidFill>
                  <a:srgbClr val="006600"/>
                </a:solidFill>
              </a:rPr>
              <a:t>FUNDING/FUND RAISING</a:t>
            </a:r>
            <a:br>
              <a:rPr lang="en-US" sz="6700" b="1" dirty="0" smtClean="0">
                <a:solidFill>
                  <a:srgbClr val="006600"/>
                </a:solidFill>
              </a:rPr>
            </a:br>
            <a:r>
              <a:rPr lang="en-US" sz="6700" b="1" dirty="0" smtClean="0">
                <a:solidFill>
                  <a:srgbClr val="006600"/>
                </a:solidFill>
              </a:rPr>
              <a:t> FOR </a:t>
            </a:r>
            <a:br>
              <a:rPr lang="en-US" sz="6700" b="1" dirty="0" smtClean="0">
                <a:solidFill>
                  <a:srgbClr val="006600"/>
                </a:solidFill>
              </a:rPr>
            </a:br>
            <a:r>
              <a:rPr lang="en-US" sz="6700" b="1" dirty="0" smtClean="0">
                <a:solidFill>
                  <a:srgbClr val="006600"/>
                </a:solidFill>
              </a:rPr>
              <a:t>PROGRAMS</a:t>
            </a:r>
            <a:r>
              <a:rPr lang="en-US" dirty="0" smtClean="0">
                <a:solidFill>
                  <a:srgbClr val="006600"/>
                </a:solidFill>
              </a:rPr>
              <a:t/>
            </a:r>
            <a:br>
              <a:rPr lang="en-US" dirty="0" smtClean="0">
                <a:solidFill>
                  <a:srgbClr val="006600"/>
                </a:solidFill>
              </a:rPr>
            </a:br>
            <a:r>
              <a:rPr lang="en-US" dirty="0" smtClean="0">
                <a:solidFill>
                  <a:srgbClr val="006600"/>
                </a:solidFill>
              </a:rPr>
              <a:t/>
            </a:r>
            <a:br>
              <a:rPr lang="en-US" dirty="0" smtClean="0">
                <a:solidFill>
                  <a:srgbClr val="006600"/>
                </a:solidFill>
              </a:rPr>
            </a:br>
            <a:r>
              <a:rPr lang="en-US" b="1" dirty="0" smtClean="0">
                <a:solidFill>
                  <a:srgbClr val="006600"/>
                </a:solidFill>
              </a:rPr>
              <a:t>Specialty events etc.</a:t>
            </a:r>
            <a:r>
              <a:rPr lang="en-US" dirty="0" smtClean="0"/>
              <a:t/>
            </a:r>
            <a:br>
              <a:rPr lang="en-US" dirty="0" smtClean="0"/>
            </a:br>
            <a:endParaRPr lang="en-US" dirty="0"/>
          </a:p>
        </p:txBody>
      </p:sp>
      <p:sp>
        <p:nvSpPr>
          <p:cNvPr id="3" name="Subtitle 2"/>
          <p:cNvSpPr>
            <a:spLocks noGrp="1"/>
          </p:cNvSpPr>
          <p:nvPr>
            <p:ph type="subTitle" idx="1"/>
          </p:nvPr>
        </p:nvSpPr>
        <p:spPr>
          <a:xfrm>
            <a:off x="9982200" y="3810000"/>
            <a:ext cx="6400800" cy="1752600"/>
          </a:xfrm>
        </p:spPr>
        <p:txBody>
          <a:bodyPr/>
          <a:lstStyle/>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2590800"/>
          </a:xfrm>
        </p:spPr>
        <p:txBody>
          <a:bodyPr>
            <a:normAutofit/>
          </a:bodyPr>
          <a:lstStyle/>
          <a:p>
            <a:r>
              <a:rPr lang="en-US" b="1" dirty="0" smtClean="0">
                <a:solidFill>
                  <a:srgbClr val="006600"/>
                </a:solidFill>
              </a:rPr>
              <a:t>NEED $500?  </a:t>
            </a:r>
            <a:r>
              <a:rPr lang="en-US" dirty="0" smtClean="0"/>
              <a:t/>
            </a:r>
            <a:br>
              <a:rPr lang="en-US" dirty="0" smtClean="0"/>
            </a:br>
            <a:endParaRPr lang="en-US" dirty="0"/>
          </a:p>
        </p:txBody>
      </p:sp>
      <p:sp>
        <p:nvSpPr>
          <p:cNvPr id="3" name="Content Placeholder 2"/>
          <p:cNvSpPr>
            <a:spLocks noGrp="1"/>
          </p:cNvSpPr>
          <p:nvPr>
            <p:ph sz="half" idx="1"/>
          </p:nvPr>
        </p:nvSpPr>
        <p:spPr>
          <a:noFill/>
        </p:spPr>
        <p:txBody>
          <a:bodyPr/>
          <a:lstStyle/>
          <a:p>
            <a:pPr>
              <a:buNone/>
            </a:pPr>
            <a:r>
              <a:rPr lang="en-US" b="1" dirty="0" smtClean="0"/>
              <a:t>  </a:t>
            </a:r>
          </a:p>
          <a:p>
            <a:pPr>
              <a:buNone/>
            </a:pPr>
            <a:endParaRPr lang="en-US" b="1" dirty="0" smtClean="0"/>
          </a:p>
          <a:p>
            <a:pPr>
              <a:buNone/>
            </a:pPr>
            <a:r>
              <a:rPr lang="en-US" b="1" dirty="0" smtClean="0">
                <a:solidFill>
                  <a:srgbClr val="006600"/>
                </a:solidFill>
              </a:rPr>
              <a:t>Ask one person for $500</a:t>
            </a:r>
          </a:p>
          <a:p>
            <a:pPr>
              <a:buNone/>
            </a:pPr>
            <a:endParaRPr lang="en-US" b="1" dirty="0" smtClean="0"/>
          </a:p>
          <a:p>
            <a:pPr>
              <a:buNone/>
            </a:pPr>
            <a:r>
              <a:rPr lang="en-US" b="1" dirty="0" smtClean="0"/>
              <a:t> </a:t>
            </a:r>
            <a:endParaRPr lang="en-US" dirty="0" smtClean="0"/>
          </a:p>
          <a:p>
            <a:endParaRPr lang="en-US" dirty="0"/>
          </a:p>
        </p:txBody>
      </p:sp>
      <p:sp>
        <p:nvSpPr>
          <p:cNvPr id="4" name="Content Placeholder 3"/>
          <p:cNvSpPr>
            <a:spLocks noGrp="1"/>
          </p:cNvSpPr>
          <p:nvPr>
            <p:ph sz="half" idx="2"/>
          </p:nvPr>
        </p:nvSpPr>
        <p:spPr>
          <a:xfrm>
            <a:off x="5181600" y="1600200"/>
            <a:ext cx="3505200" cy="4525963"/>
          </a:xfrm>
          <a:noFill/>
        </p:spPr>
        <p:txBody>
          <a:bodyPr/>
          <a:lstStyle/>
          <a:p>
            <a:pPr algn="ctr">
              <a:buNone/>
            </a:pPr>
            <a:r>
              <a:rPr lang="en-US" b="1" dirty="0" smtClean="0">
                <a:solidFill>
                  <a:srgbClr val="006600"/>
                </a:solidFill>
              </a:rPr>
              <a:t>Or ask 10 people</a:t>
            </a:r>
          </a:p>
          <a:p>
            <a:pPr algn="ctr">
              <a:buNone/>
            </a:pPr>
            <a:r>
              <a:rPr lang="en-US" b="1" dirty="0" smtClean="0">
                <a:solidFill>
                  <a:srgbClr val="006600"/>
                </a:solidFill>
              </a:rPr>
              <a:t> for $50 each.</a:t>
            </a:r>
            <a:endParaRPr lang="en-US" dirty="0" smtClean="0">
              <a:solidFill>
                <a:srgbClr val="006600"/>
              </a:solidFill>
            </a:endParaRPr>
          </a:p>
          <a:p>
            <a:pPr>
              <a:buNone/>
            </a:pPr>
            <a:endParaRPr lang="en-US" dirty="0" smtClean="0">
              <a:solidFill>
                <a:srgbClr val="006600"/>
              </a:solidFill>
            </a:endParaRPr>
          </a:p>
          <a:p>
            <a:pPr algn="ctr">
              <a:buNone/>
            </a:pPr>
            <a:r>
              <a:rPr lang="en-US" b="1" dirty="0" smtClean="0">
                <a:solidFill>
                  <a:srgbClr val="006600"/>
                </a:solidFill>
              </a:rPr>
              <a:t>Or</a:t>
            </a:r>
          </a:p>
          <a:p>
            <a:pPr algn="ctr">
              <a:buNone/>
            </a:pPr>
            <a:endParaRPr lang="en-US" b="1" dirty="0" smtClean="0">
              <a:solidFill>
                <a:srgbClr val="006600"/>
              </a:solidFill>
            </a:endParaRPr>
          </a:p>
          <a:p>
            <a:pPr algn="ctr">
              <a:buNone/>
            </a:pPr>
            <a:r>
              <a:rPr lang="en-US" b="1" dirty="0" smtClean="0">
                <a:solidFill>
                  <a:srgbClr val="006600"/>
                </a:solidFill>
              </a:rPr>
              <a:t>Ask 20 people for $25 Each</a:t>
            </a:r>
            <a:endParaRPr lang="en-US" b="1" dirty="0">
              <a:solidFill>
                <a:srgbClr val="006600"/>
              </a:solidFill>
            </a:endParaRPr>
          </a:p>
        </p:txBody>
      </p:sp>
      <p:pic>
        <p:nvPicPr>
          <p:cNvPr id="5" name="Picture 4" descr="1748_cash_money_clipart.jpg"/>
          <p:cNvPicPr>
            <a:picLocks noChangeAspect="1"/>
          </p:cNvPicPr>
          <p:nvPr/>
        </p:nvPicPr>
        <p:blipFill>
          <a:blip r:embed="rId2" cstate="print"/>
          <a:stretch>
            <a:fillRect/>
          </a:stretch>
        </p:blipFill>
        <p:spPr>
          <a:xfrm>
            <a:off x="990600" y="3733800"/>
            <a:ext cx="2743200" cy="27432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700" b="1" u="sng" dirty="0" smtClean="0">
                <a:solidFill>
                  <a:srgbClr val="C00000"/>
                </a:solidFill>
              </a:rPr>
              <a:t>PROMOTE THE EVENT</a:t>
            </a:r>
            <a:r>
              <a:rPr lang="en-US" dirty="0" smtClean="0"/>
              <a:t/>
            </a:r>
            <a:br>
              <a:rPr lang="en-US" dirty="0" smtClean="0"/>
            </a:br>
            <a:endParaRPr lang="en-US" dirty="0"/>
          </a:p>
        </p:txBody>
      </p:sp>
      <p:pic>
        <p:nvPicPr>
          <p:cNvPr id="5" name="Content Placeholder 4" descr="A_newspaper_bw.jpg"/>
          <p:cNvPicPr>
            <a:picLocks noGrp="1" noChangeAspect="1"/>
          </p:cNvPicPr>
          <p:nvPr>
            <p:ph sz="half" idx="1"/>
          </p:nvPr>
        </p:nvPicPr>
        <p:blipFill>
          <a:blip r:embed="rId2" cstate="print"/>
          <a:stretch>
            <a:fillRect/>
          </a:stretch>
        </p:blipFill>
        <p:spPr>
          <a:xfrm rot="1226587">
            <a:off x="647700" y="2491581"/>
            <a:ext cx="3657600" cy="2743200"/>
          </a:xfrm>
        </p:spPr>
      </p:pic>
      <p:pic>
        <p:nvPicPr>
          <p:cNvPr id="6" name="Content Placeholder 5" descr="radio.jpg"/>
          <p:cNvPicPr>
            <a:picLocks noGrp="1" noChangeAspect="1"/>
          </p:cNvPicPr>
          <p:nvPr>
            <p:ph sz="half" idx="2"/>
          </p:nvPr>
        </p:nvPicPr>
        <p:blipFill>
          <a:blip r:embed="rId3" cstate="print"/>
          <a:stretch>
            <a:fillRect/>
          </a:stretch>
        </p:blipFill>
        <p:spPr>
          <a:xfrm rot="21083877">
            <a:off x="5365028" y="1600200"/>
            <a:ext cx="2604943" cy="4525963"/>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95600"/>
            <a:ext cx="7772400" cy="838200"/>
          </a:xfrm>
        </p:spPr>
        <p:txBody>
          <a:bodyPr>
            <a:normAutofit fontScale="90000"/>
          </a:bodyPr>
          <a:lstStyle/>
          <a:p>
            <a:r>
              <a:rPr lang="en-US" sz="5300" b="1" dirty="0" smtClean="0">
                <a:solidFill>
                  <a:srgbClr val="C00000"/>
                </a:solidFill>
              </a:rPr>
              <a:t>CREATE PROMO MATERIALS </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1371600" y="3429000"/>
            <a:ext cx="6400800" cy="1066800"/>
          </a:xfrm>
        </p:spPr>
        <p:txBody>
          <a:bodyPr/>
          <a:lstStyle/>
          <a:p>
            <a:r>
              <a:rPr lang="en-US" b="1" dirty="0" smtClean="0">
                <a:solidFill>
                  <a:srgbClr val="C00000"/>
                </a:solidFill>
              </a:rPr>
              <a:t>(Send to Ann </a:t>
            </a:r>
            <a:r>
              <a:rPr lang="en-US" b="1" dirty="0" err="1" smtClean="0">
                <a:solidFill>
                  <a:srgbClr val="C00000"/>
                </a:solidFill>
              </a:rPr>
              <a:t>Szypulski</a:t>
            </a:r>
            <a:r>
              <a:rPr lang="en-US" b="1" dirty="0" smtClean="0">
                <a:solidFill>
                  <a:srgbClr val="C00000"/>
                </a:solidFill>
              </a:rPr>
              <a:t> for approval)          </a:t>
            </a:r>
            <a:endParaRPr lang="en-US" dirty="0" smtClean="0">
              <a:solidFill>
                <a:srgbClr val="C00000"/>
              </a:solidFill>
            </a:endParaRP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3276600" cy="4419600"/>
          </a:xfrm>
        </p:spPr>
        <p:txBody>
          <a:bodyPr>
            <a:normAutofit fontScale="90000"/>
          </a:bodyPr>
          <a:lstStyle/>
          <a:p>
            <a:r>
              <a:rPr lang="en-US" sz="6600" u="sng" smtClean="0">
                <a:solidFill>
                  <a:srgbClr val="C00000"/>
                </a:solidFill>
              </a:rPr>
              <a:t>Flyers</a:t>
            </a:r>
            <a:r>
              <a:rPr lang="en-US" sz="6600" dirty="0" smtClean="0">
                <a:solidFill>
                  <a:srgbClr val="C00000"/>
                </a:solidFill>
              </a:rPr>
              <a:t/>
            </a:r>
            <a:br>
              <a:rPr lang="en-US" sz="6600" dirty="0" smtClean="0">
                <a:solidFill>
                  <a:srgbClr val="C00000"/>
                </a:solidFill>
              </a:rPr>
            </a:br>
            <a:r>
              <a:rPr lang="en-US" sz="2200" dirty="0" smtClean="0">
                <a:solidFill>
                  <a:srgbClr val="C00000"/>
                </a:solidFill>
              </a:rPr>
              <a:t>(Created on MS Publisher)</a:t>
            </a:r>
            <a:br>
              <a:rPr lang="en-US" sz="2200" dirty="0" smtClean="0">
                <a:solidFill>
                  <a:srgbClr val="C00000"/>
                </a:solidFill>
              </a:rPr>
            </a:br>
            <a:r>
              <a:rPr lang="en-US" sz="2200" dirty="0" smtClean="0">
                <a:solidFill>
                  <a:srgbClr val="C00000"/>
                </a:solidFill>
              </a:rPr>
              <a:t/>
            </a:r>
            <a:br>
              <a:rPr lang="en-US" sz="2200" dirty="0" smtClean="0">
                <a:solidFill>
                  <a:srgbClr val="C00000"/>
                </a:solidFill>
              </a:rPr>
            </a:br>
            <a:r>
              <a:rPr lang="en-US" sz="2200" dirty="0" smtClean="0">
                <a:solidFill>
                  <a:srgbClr val="C00000"/>
                </a:solidFill>
              </a:rPr>
              <a:t>Used at both Laurens and Clinton Libraries on the Front Desk, Doors, Bulletin Board, </a:t>
            </a:r>
            <a:br>
              <a:rPr lang="en-US" sz="2200" dirty="0" smtClean="0">
                <a:solidFill>
                  <a:srgbClr val="C00000"/>
                </a:solidFill>
              </a:rPr>
            </a:br>
            <a:r>
              <a:rPr lang="en-US" sz="2200" dirty="0" smtClean="0">
                <a:solidFill>
                  <a:srgbClr val="C00000"/>
                </a:solidFill>
              </a:rPr>
              <a:t>(and sometimes in other special locations).</a:t>
            </a:r>
            <a:r>
              <a:rPr lang="en-US" sz="1800" dirty="0" smtClean="0"/>
              <a:t/>
            </a:r>
            <a:br>
              <a:rPr lang="en-US" sz="1800" dirty="0" smtClean="0"/>
            </a:br>
            <a:endParaRPr lang="en-US" sz="6600" dirty="0"/>
          </a:p>
        </p:txBody>
      </p:sp>
      <p:pic>
        <p:nvPicPr>
          <p:cNvPr id="4" name="Content Placeholder 3" descr="Martin flier.jpg"/>
          <p:cNvPicPr>
            <a:picLocks noGrp="1" noChangeAspect="1"/>
          </p:cNvPicPr>
          <p:nvPr>
            <p:ph idx="1"/>
          </p:nvPr>
        </p:nvPicPr>
        <p:blipFill>
          <a:blip r:embed="rId2" cstate="print"/>
          <a:srcRect l="1602"/>
          <a:stretch>
            <a:fillRect/>
          </a:stretch>
        </p:blipFill>
        <p:spPr>
          <a:xfrm rot="324694">
            <a:off x="4179616" y="405670"/>
            <a:ext cx="4658417" cy="5897563"/>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6000" b="1" u="sng" dirty="0" smtClean="0">
                <a:solidFill>
                  <a:srgbClr val="C00000"/>
                </a:solidFill>
              </a:rPr>
              <a:t>Press Item</a:t>
            </a:r>
            <a:endParaRPr lang="en-US" sz="6000" b="1" u="sng" dirty="0">
              <a:solidFill>
                <a:srgbClr val="C00000"/>
              </a:solidFill>
            </a:endParaRPr>
          </a:p>
        </p:txBody>
      </p:sp>
      <p:sp>
        <p:nvSpPr>
          <p:cNvPr id="3" name="Content Placeholder 2"/>
          <p:cNvSpPr>
            <a:spLocks noGrp="1"/>
          </p:cNvSpPr>
          <p:nvPr>
            <p:ph idx="1"/>
          </p:nvPr>
        </p:nvSpPr>
        <p:spPr>
          <a:xfrm>
            <a:off x="2057400" y="990600"/>
            <a:ext cx="4876800" cy="5791200"/>
          </a:xfrm>
          <a:ln>
            <a:solidFill>
              <a:schemeClr val="tx1"/>
            </a:solidFill>
          </a:ln>
        </p:spPr>
        <p:txBody>
          <a:bodyPr>
            <a:normAutofit fontScale="25000" lnSpcReduction="20000"/>
          </a:bodyPr>
          <a:lstStyle/>
          <a:p>
            <a:pPr algn="ctr">
              <a:buNone/>
            </a:pPr>
            <a:r>
              <a:rPr lang="en-US" sz="4400" b="1" dirty="0" smtClean="0"/>
              <a:t>Award Winning Preservation Architect to Speak</a:t>
            </a:r>
          </a:p>
          <a:p>
            <a:pPr algn="ctr">
              <a:buNone/>
            </a:pPr>
            <a:r>
              <a:rPr lang="en-US" sz="4400" b="1" dirty="0" smtClean="0"/>
              <a:t>  at </a:t>
            </a:r>
            <a:r>
              <a:rPr lang="en-US" sz="4400" b="1" i="1" dirty="0" smtClean="0"/>
              <a:t>Friends of the Library</a:t>
            </a:r>
            <a:r>
              <a:rPr lang="en-US" sz="4400" b="1" dirty="0" smtClean="0"/>
              <a:t> Annual Meeting.</a:t>
            </a:r>
          </a:p>
          <a:p>
            <a:pPr>
              <a:buNone/>
            </a:pPr>
            <a:endParaRPr lang="en-US" sz="4400" dirty="0" smtClean="0"/>
          </a:p>
          <a:p>
            <a:pPr>
              <a:buNone/>
            </a:pPr>
            <a:r>
              <a:rPr lang="en-US" sz="4400" dirty="0" smtClean="0"/>
              <a:t>                    Martin Meek, winner of the prestigious Governors Lifetime Achievement award for Historical Preservation in 2010 will be talking about mill village preservation at the Friends of the Library annual meeting March 20 at 2:30 PM.  This meeting will be held at the Laurens County Library on West Main Street in Laurens. </a:t>
            </a:r>
          </a:p>
          <a:p>
            <a:pPr>
              <a:buNone/>
            </a:pPr>
            <a:endParaRPr lang="en-US" sz="4400" dirty="0" smtClean="0"/>
          </a:p>
          <a:p>
            <a:pPr>
              <a:buNone/>
            </a:pPr>
            <a:r>
              <a:rPr lang="en-US" sz="4400" dirty="0" smtClean="0"/>
              <a:t>                   Martin Meek is principal and owner of the architectural firm, Campbell, Meek, and Associates in Spartanburg, SC.  With over 37 years of architectural experience, he is well known for historic preservation work and has supervised projects in Greenville, Spartanburg, Gaffney, Rock Hill, Darlington and Bennettsville, just to name a few.  Indeed, he has participated in more than 25 different historical preservation projects that involved over 29 million dollars worth of development.</a:t>
            </a:r>
          </a:p>
          <a:p>
            <a:pPr>
              <a:buNone/>
            </a:pPr>
            <a:r>
              <a:rPr lang="en-US" sz="4400" dirty="0" smtClean="0"/>
              <a:t/>
            </a:r>
            <a:br>
              <a:rPr lang="en-US" sz="4400" dirty="0" smtClean="0"/>
            </a:br>
            <a:r>
              <a:rPr lang="en-US" sz="4400" dirty="0" smtClean="0"/>
              <a:t>     Mr. Meek has been the City of Spartanburg’s Historic Preservation Architect Consultant since 1984.  He served on the South Carolina review board for the National Register of Historic Places for two terms.  He works within “The Secretary of the Interior’s Standard’s for the Treatment of Historic Properties” and “The Historic American Building Survey Standards for Architectural Documentation of Historic Structures.”  </a:t>
            </a:r>
          </a:p>
          <a:p>
            <a:pPr>
              <a:buNone/>
            </a:pPr>
            <a:endParaRPr lang="en-US" sz="4400" dirty="0" smtClean="0"/>
          </a:p>
          <a:p>
            <a:pPr>
              <a:buNone/>
            </a:pPr>
            <a:r>
              <a:rPr lang="en-US" sz="4400" dirty="0" smtClean="0"/>
              <a:t>                   During his program at the Laurens Library Mr. Meek will address the history of mill villages, their current conditions, and ways they can be used to benefit us now and into the future.  </a:t>
            </a:r>
          </a:p>
          <a:p>
            <a:pPr>
              <a:buNone/>
            </a:pPr>
            <a:r>
              <a:rPr lang="en-US" sz="4400" dirty="0" smtClean="0"/>
              <a:t/>
            </a:r>
            <a:br>
              <a:rPr lang="en-US" sz="4400" dirty="0" smtClean="0"/>
            </a:br>
            <a:r>
              <a:rPr lang="en-US" sz="4400" dirty="0" smtClean="0"/>
              <a:t>     Life in Laurens is based on a heritage of agriculture and textiles.  We all deserve to know more about our past and how to preserve it.  </a:t>
            </a:r>
          </a:p>
          <a:p>
            <a:pPr>
              <a:buNone/>
            </a:pPr>
            <a:r>
              <a:rPr lang="en-US" sz="4400" dirty="0" smtClean="0"/>
              <a:t>    </a:t>
            </a:r>
          </a:p>
          <a:p>
            <a:pPr>
              <a:buNone/>
            </a:pPr>
            <a:r>
              <a:rPr lang="en-US" sz="4400" dirty="0" smtClean="0"/>
              <a:t>                    This meeting is free and open to the public.</a:t>
            </a:r>
          </a:p>
          <a:p>
            <a:pPr>
              <a:buNone/>
            </a:pPr>
            <a:r>
              <a:rPr lang="en-US" sz="4400" b="1" dirty="0" smtClean="0"/>
              <a:t>            </a:t>
            </a:r>
          </a:p>
          <a:p>
            <a:pPr algn="ctr">
              <a:buNone/>
            </a:pPr>
            <a:r>
              <a:rPr lang="en-US" sz="4400" b="1" dirty="0" smtClean="0"/>
              <a:t>              Laurens County Library</a:t>
            </a:r>
            <a:br>
              <a:rPr lang="en-US" sz="4400" b="1" dirty="0" smtClean="0"/>
            </a:br>
            <a:r>
              <a:rPr lang="en-US" sz="4400" b="1" dirty="0" smtClean="0"/>
              <a:t>1017 West Main Street</a:t>
            </a:r>
            <a:br>
              <a:rPr lang="en-US" sz="4400" b="1" dirty="0" smtClean="0"/>
            </a:br>
            <a:r>
              <a:rPr lang="en-US" sz="4400" b="1" dirty="0" smtClean="0"/>
              <a:t>Laurens, SC. 29360</a:t>
            </a:r>
            <a:br>
              <a:rPr lang="en-US" sz="4400" b="1" dirty="0" smtClean="0"/>
            </a:br>
            <a:r>
              <a:rPr lang="en-US" sz="4400" b="1" dirty="0" smtClean="0"/>
              <a:t>864-681-READ (7323)</a:t>
            </a:r>
            <a:br>
              <a:rPr lang="en-US" sz="4400" b="1" dirty="0" smtClean="0"/>
            </a:br>
            <a:r>
              <a:rPr lang="en-US" sz="4400" b="1" u="sng" dirty="0" smtClean="0">
                <a:hlinkClick r:id="rId2"/>
              </a:rPr>
              <a:t>www.lcpl.org</a:t>
            </a:r>
            <a:r>
              <a:rPr lang="en-US" sz="4400" b="1" dirty="0" smtClean="0"/>
              <a:t/>
            </a:r>
            <a:br>
              <a:rPr lang="en-US" sz="4400" b="1" dirty="0" smtClean="0"/>
            </a:br>
            <a:r>
              <a:rPr lang="en-US" sz="4400" b="1" dirty="0" smtClean="0"/>
              <a:t>Now on </a:t>
            </a:r>
            <a:r>
              <a:rPr lang="en-US" sz="4400" b="1" i="1" dirty="0" smtClean="0"/>
              <a:t>FACEBOOK</a:t>
            </a:r>
            <a:r>
              <a:rPr lang="en-US" sz="4400" b="1" dirty="0" smtClean="0"/>
              <a:t>!</a:t>
            </a:r>
            <a:r>
              <a:rPr lang="en-US" sz="4400" dirty="0" smtClean="0"/>
              <a:t>”</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685800" y="1371366"/>
            <a:ext cx="8458200" cy="1015554"/>
          </a:xfrm>
          <a:prstGeom prst="rect">
            <a:avLst/>
          </a:prstGeom>
        </p:spPr>
        <p:txBody>
          <a:bodyPr wrap="square" lIns="91331" tIns="45666" rIns="91331" bIns="45666">
            <a:spAutoFit/>
          </a:bodyPr>
          <a:lstStyle/>
          <a:p>
            <a:pPr fontAlgn="base">
              <a:spcBef>
                <a:spcPct val="0"/>
              </a:spcBef>
              <a:spcAft>
                <a:spcPct val="0"/>
              </a:spcAft>
            </a:pPr>
            <a:r>
              <a:rPr lang="en-US" sz="2000" dirty="0" smtClean="0">
                <a:solidFill>
                  <a:srgbClr val="000000"/>
                </a:solidFill>
              </a:rPr>
              <a:t>Use </a:t>
            </a:r>
            <a:r>
              <a:rPr lang="en-US" sz="2000" b="1" dirty="0" smtClean="0">
                <a:solidFill>
                  <a:srgbClr val="000000"/>
                </a:solidFill>
              </a:rPr>
              <a:t>Chat</a:t>
            </a:r>
            <a:r>
              <a:rPr lang="en-US" sz="2000" dirty="0" smtClean="0">
                <a:solidFill>
                  <a:srgbClr val="000000"/>
                </a:solidFill>
              </a:rPr>
              <a:t> to talk with attendees and presenters about the topic.</a:t>
            </a:r>
            <a:br>
              <a:rPr lang="en-US" sz="2000" dirty="0" smtClean="0">
                <a:solidFill>
                  <a:srgbClr val="000000"/>
                </a:solidFill>
              </a:rPr>
            </a:br>
            <a:endParaRPr lang="en-US" sz="2000" dirty="0" smtClean="0">
              <a:solidFill>
                <a:srgbClr val="000000"/>
              </a:solidFill>
            </a:endParaRPr>
          </a:p>
          <a:p>
            <a:pPr fontAlgn="base">
              <a:spcBef>
                <a:spcPct val="0"/>
              </a:spcBef>
              <a:spcAft>
                <a:spcPct val="0"/>
              </a:spcAft>
            </a:pPr>
            <a:r>
              <a:rPr lang="en-US" sz="2000" dirty="0" smtClean="0">
                <a:solidFill>
                  <a:srgbClr val="000000"/>
                </a:solidFill>
              </a:rPr>
              <a:t>Do not post technical questions to Chat.</a:t>
            </a:r>
            <a:endParaRPr lang="en-US" dirty="0">
              <a:solidFill>
                <a:srgbClr val="000000"/>
              </a:solidFill>
            </a:endParaRPr>
          </a:p>
        </p:txBody>
      </p:sp>
      <p:sp>
        <p:nvSpPr>
          <p:cNvPr id="5" name="Rectangle 2"/>
          <p:cNvSpPr txBox="1">
            <a:spLocks noChangeArrowheads="1"/>
          </p:cNvSpPr>
          <p:nvPr/>
        </p:nvSpPr>
        <p:spPr bwMode="auto">
          <a:xfrm>
            <a:off x="914400" y="0"/>
            <a:ext cx="8229600" cy="1143000"/>
          </a:xfrm>
          <a:prstGeom prst="rect">
            <a:avLst/>
          </a:prstGeom>
          <a:noFill/>
          <a:ln w="9525">
            <a:noFill/>
            <a:miter lim="800000"/>
            <a:headEnd/>
            <a:tailEnd/>
          </a:ln>
        </p:spPr>
        <p:txBody>
          <a:bodyPr vert="horz" wrap="square" lIns="91331" tIns="45666" rIns="91331" bIns="45666" numCol="1" anchor="ctr" anchorCtr="0" compatLnSpc="1">
            <a:prstTxWarp prst="textNoShape">
              <a:avLst/>
            </a:prstTxWarp>
          </a:bodyPr>
          <a:lstStyle/>
          <a:p>
            <a:pPr defTabSz="913321" fontAlgn="base">
              <a:spcBef>
                <a:spcPct val="0"/>
              </a:spcBef>
              <a:spcAft>
                <a:spcPct val="0"/>
              </a:spcAft>
              <a:defRPr/>
            </a:pPr>
            <a:r>
              <a:rPr lang="en-US" sz="3200" b="1" kern="0" dirty="0" smtClean="0">
                <a:solidFill>
                  <a:srgbClr val="000000"/>
                </a:solidFill>
              </a:rPr>
              <a:t>Chat Etiquette</a:t>
            </a:r>
          </a:p>
        </p:txBody>
      </p:sp>
      <p:sp>
        <p:nvSpPr>
          <p:cNvPr id="6" name="TextBox 5"/>
          <p:cNvSpPr txBox="1"/>
          <p:nvPr/>
        </p:nvSpPr>
        <p:spPr>
          <a:xfrm>
            <a:off x="457200" y="6324600"/>
            <a:ext cx="6553200" cy="646331"/>
          </a:xfrm>
          <a:prstGeom prst="rect">
            <a:avLst/>
          </a:prstGeom>
          <a:noFill/>
        </p:spPr>
        <p:txBody>
          <a:bodyPr wrap="square" rtlCol="0">
            <a:spAutoFit/>
          </a:bodyPr>
          <a:lstStyle/>
          <a:p>
            <a:r>
              <a:rPr lang="en-US" dirty="0" smtClean="0">
                <a:solidFill>
                  <a:srgbClr val="008080"/>
                </a:solidFill>
              </a:rPr>
              <a:t>And if you’re tweeting, use this </a:t>
            </a:r>
            <a:r>
              <a:rPr lang="en-US" dirty="0" err="1" smtClean="0">
                <a:solidFill>
                  <a:srgbClr val="008080"/>
                </a:solidFill>
              </a:rPr>
              <a:t>hashtag</a:t>
            </a:r>
            <a:r>
              <a:rPr lang="en-US" dirty="0" smtClean="0">
                <a:solidFill>
                  <a:srgbClr val="008080"/>
                </a:solidFill>
              </a:rPr>
              <a:t>: </a:t>
            </a:r>
            <a:r>
              <a:rPr lang="en-US" b="1" dirty="0" smtClean="0">
                <a:solidFill>
                  <a:srgbClr val="008080"/>
                </a:solidFill>
              </a:rPr>
              <a:t>#</a:t>
            </a:r>
            <a:r>
              <a:rPr lang="en-US" b="1" dirty="0" err="1" smtClean="0">
                <a:solidFill>
                  <a:srgbClr val="008080"/>
                </a:solidFill>
              </a:rPr>
              <a:t>libprogram</a:t>
            </a:r>
            <a:endParaRPr lang="en-US" b="1" dirty="0" smtClean="0">
              <a:solidFill>
                <a:srgbClr val="008080"/>
              </a:solidFill>
            </a:endParaRPr>
          </a:p>
          <a:p>
            <a:endParaRPr lang="en-US" dirty="0">
              <a:solidFill>
                <a:srgbClr val="008080"/>
              </a:solidFill>
            </a:endParaRPr>
          </a:p>
        </p:txBody>
      </p:sp>
      <p:pic>
        <p:nvPicPr>
          <p:cNvPr id="4098" name="Picture 2"/>
          <p:cNvPicPr>
            <a:picLocks noChangeAspect="1" noChangeArrowheads="1"/>
          </p:cNvPicPr>
          <p:nvPr/>
        </p:nvPicPr>
        <p:blipFill>
          <a:blip r:embed="rId2" cstate="print"/>
          <a:srcRect/>
          <a:stretch>
            <a:fillRect/>
          </a:stretch>
        </p:blipFill>
        <p:spPr bwMode="auto">
          <a:xfrm>
            <a:off x="3505200" y="2743200"/>
            <a:ext cx="3295650" cy="260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700" b="1" u="sng" dirty="0" smtClean="0">
                <a:solidFill>
                  <a:srgbClr val="C00000"/>
                </a:solidFill>
              </a:rPr>
              <a:t>Bookmarks</a:t>
            </a:r>
            <a:r>
              <a:rPr lang="en-US" dirty="0" smtClean="0">
                <a:solidFill>
                  <a:srgbClr val="C00000"/>
                </a:solidFill>
              </a:rPr>
              <a:t/>
            </a:r>
            <a:br>
              <a:rPr lang="en-US" dirty="0" smtClean="0">
                <a:solidFill>
                  <a:srgbClr val="C00000"/>
                </a:solidFill>
              </a:rPr>
            </a:br>
            <a:r>
              <a:rPr lang="en-US" sz="4000" dirty="0" smtClean="0">
                <a:solidFill>
                  <a:srgbClr val="C00000"/>
                </a:solidFill>
              </a:rPr>
              <a:t>We hand out about 20-30 per day</a:t>
            </a:r>
            <a:endParaRPr lang="en-US" sz="4000" dirty="0">
              <a:solidFill>
                <a:srgbClr val="C00000"/>
              </a:solidFill>
            </a:endParaRPr>
          </a:p>
        </p:txBody>
      </p:sp>
      <p:pic>
        <p:nvPicPr>
          <p:cNvPr id="4" name="Content Placeholder 3" descr="Martin Bookmark.jpg"/>
          <p:cNvPicPr>
            <a:picLocks noGrp="1" noChangeAspect="1"/>
          </p:cNvPicPr>
          <p:nvPr>
            <p:ph idx="1"/>
          </p:nvPr>
        </p:nvPicPr>
        <p:blipFill>
          <a:blip r:embed="rId2" cstate="print"/>
          <a:stretch>
            <a:fillRect/>
          </a:stretch>
        </p:blipFill>
        <p:spPr>
          <a:xfrm>
            <a:off x="1447800" y="2057400"/>
            <a:ext cx="6476999" cy="4419600"/>
          </a:xfrm>
          <a:solidFill>
            <a:srgbClr val="002060"/>
          </a:solidFill>
          <a:ln>
            <a:solidFill>
              <a:srgbClr val="C00000"/>
            </a:solid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700" u="sng" dirty="0" smtClean="0">
                <a:solidFill>
                  <a:srgbClr val="C00000"/>
                </a:solidFill>
              </a:rPr>
              <a:t>Outside Sign</a:t>
            </a:r>
            <a:r>
              <a:rPr lang="en-US" dirty="0" smtClean="0">
                <a:solidFill>
                  <a:srgbClr val="C00000"/>
                </a:solidFill>
              </a:rPr>
              <a:t/>
            </a:r>
            <a:br>
              <a:rPr lang="en-US" dirty="0" smtClean="0">
                <a:solidFill>
                  <a:srgbClr val="C00000"/>
                </a:solidFill>
              </a:rPr>
            </a:br>
            <a:r>
              <a:rPr lang="en-US" sz="3600" dirty="0" smtClean="0">
                <a:solidFill>
                  <a:srgbClr val="C00000"/>
                </a:solidFill>
              </a:rPr>
              <a:t>(6 lines,  14 characters per line)</a:t>
            </a:r>
            <a:endParaRPr lang="en-US" sz="3600" dirty="0">
              <a:solidFill>
                <a:srgbClr val="C00000"/>
              </a:solidFill>
            </a:endParaRPr>
          </a:p>
        </p:txBody>
      </p:sp>
      <p:pic>
        <p:nvPicPr>
          <p:cNvPr id="4" name="Content Placeholder 3" descr="snow sign.jpg"/>
          <p:cNvPicPr>
            <a:picLocks noGrp="1" noChangeAspect="1"/>
          </p:cNvPicPr>
          <p:nvPr>
            <p:ph idx="1"/>
          </p:nvPr>
        </p:nvPicPr>
        <p:blipFill>
          <a:blip r:embed="rId2" cstate="print"/>
          <a:stretch>
            <a:fillRect/>
          </a:stretch>
        </p:blipFill>
        <p:spPr>
          <a:xfrm>
            <a:off x="2874764" y="1600200"/>
            <a:ext cx="3394472" cy="4525963"/>
          </a:xfrm>
          <a:ln>
            <a:solidFill>
              <a:srgbClr val="C00000"/>
            </a:solid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err="1" smtClean="0">
                <a:solidFill>
                  <a:srgbClr val="C00000"/>
                </a:solidFill>
              </a:rPr>
              <a:t>Facebook</a:t>
            </a:r>
            <a:r>
              <a:rPr lang="en-US" sz="4800" b="1" u="sng" dirty="0" smtClean="0">
                <a:solidFill>
                  <a:srgbClr val="C00000"/>
                </a:solidFill>
              </a:rPr>
              <a:t> and </a:t>
            </a:r>
            <a:r>
              <a:rPr lang="en-US" sz="4800" b="1" u="sng" dirty="0" err="1" smtClean="0">
                <a:solidFill>
                  <a:srgbClr val="C00000"/>
                </a:solidFill>
              </a:rPr>
              <a:t>Facebook</a:t>
            </a:r>
            <a:r>
              <a:rPr lang="en-US" sz="4800" b="1" u="sng" dirty="0" smtClean="0">
                <a:solidFill>
                  <a:srgbClr val="C00000"/>
                </a:solidFill>
              </a:rPr>
              <a:t> Event</a:t>
            </a:r>
            <a:endParaRPr lang="en-US" sz="4800" b="1" u="sng" dirty="0">
              <a:solidFill>
                <a:srgbClr val="C00000"/>
              </a:solidFill>
            </a:endParaRPr>
          </a:p>
        </p:txBody>
      </p:sp>
      <p:pic>
        <p:nvPicPr>
          <p:cNvPr id="4" name="Content Placeholder 3" descr="facebook-logo1.jpg"/>
          <p:cNvPicPr>
            <a:picLocks noGrp="1" noChangeAspect="1"/>
          </p:cNvPicPr>
          <p:nvPr>
            <p:ph idx="1"/>
          </p:nvPr>
        </p:nvPicPr>
        <p:blipFill>
          <a:blip r:embed="rId2" cstate="print"/>
          <a:stretch>
            <a:fillRect/>
          </a:stretch>
        </p:blipFill>
        <p:spPr>
          <a:xfrm>
            <a:off x="1130300" y="1951831"/>
            <a:ext cx="6883400" cy="38227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err="1" smtClean="0">
                <a:solidFill>
                  <a:srgbClr val="C00000"/>
                </a:solidFill>
              </a:rPr>
              <a:t>Facebook</a:t>
            </a:r>
            <a:r>
              <a:rPr lang="en-US" sz="4800" b="1" dirty="0" smtClean="0">
                <a:solidFill>
                  <a:srgbClr val="C00000"/>
                </a:solidFill>
              </a:rPr>
              <a:t> &amp; </a:t>
            </a:r>
            <a:r>
              <a:rPr lang="en-US" sz="4800" b="1" dirty="0" err="1" smtClean="0">
                <a:solidFill>
                  <a:srgbClr val="C00000"/>
                </a:solidFill>
              </a:rPr>
              <a:t>Facebook</a:t>
            </a:r>
            <a:r>
              <a:rPr lang="en-US" sz="4800" b="1" dirty="0" smtClean="0">
                <a:solidFill>
                  <a:srgbClr val="C00000"/>
                </a:solidFill>
              </a:rPr>
              <a:t> Events</a:t>
            </a:r>
            <a:endParaRPr lang="en-US" sz="4800" b="1" dirty="0">
              <a:solidFill>
                <a:srgbClr val="C0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The library sets up the event/announcement</a:t>
            </a:r>
          </a:p>
          <a:p>
            <a:r>
              <a:rPr lang="en-US" i="1" dirty="0" smtClean="0"/>
              <a:t>LCPL has 334 “</a:t>
            </a:r>
            <a:r>
              <a:rPr lang="en-US" i="1" dirty="0" err="1" smtClean="0"/>
              <a:t>Likers</a:t>
            </a:r>
            <a:r>
              <a:rPr lang="en-US" i="1" dirty="0" smtClean="0"/>
              <a:t>”</a:t>
            </a:r>
          </a:p>
          <a:p>
            <a:endParaRPr lang="en-US" dirty="0" smtClean="0"/>
          </a:p>
          <a:p>
            <a:r>
              <a:rPr lang="en-US" dirty="0" smtClean="0"/>
              <a:t>JPH invites my friends/share the event</a:t>
            </a:r>
          </a:p>
          <a:p>
            <a:r>
              <a:rPr lang="en-US" i="1" dirty="0" smtClean="0"/>
              <a:t>JPH has 866 “Friends”</a:t>
            </a:r>
          </a:p>
          <a:p>
            <a:endParaRPr lang="en-US" dirty="0" smtClean="0"/>
          </a:p>
          <a:p>
            <a:r>
              <a:rPr lang="en-US" dirty="0" smtClean="0"/>
              <a:t>JPH posts event on “You Know You’re from Laurens” </a:t>
            </a:r>
            <a:r>
              <a:rPr lang="en-US" dirty="0" err="1" smtClean="0"/>
              <a:t>Facebook</a:t>
            </a:r>
            <a:r>
              <a:rPr lang="en-US" dirty="0" smtClean="0"/>
              <a:t> Page.</a:t>
            </a:r>
          </a:p>
          <a:p>
            <a:r>
              <a:rPr lang="en-US" dirty="0" smtClean="0"/>
              <a:t>“</a:t>
            </a:r>
            <a:r>
              <a:rPr lang="en-US" i="1" dirty="0" smtClean="0"/>
              <a:t>YKYFL” seen </a:t>
            </a:r>
            <a:r>
              <a:rPr lang="en-US" i="1" smtClean="0"/>
              <a:t>by 3417 </a:t>
            </a:r>
            <a:r>
              <a:rPr lang="en-US" i="1" dirty="0" smtClean="0"/>
              <a:t>people!</a:t>
            </a:r>
            <a:endParaRPr lang="en-US" i="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smtClean="0">
                <a:solidFill>
                  <a:srgbClr val="C00000"/>
                </a:solidFill>
              </a:rPr>
              <a:t>PROMOTE WHERE?</a:t>
            </a:r>
            <a:endParaRPr lang="en-US" sz="6000" u="sng" dirty="0">
              <a:solidFill>
                <a:srgbClr val="C00000"/>
              </a:solidFill>
            </a:endParaRPr>
          </a:p>
        </p:txBody>
      </p:sp>
      <p:sp>
        <p:nvSpPr>
          <p:cNvPr id="3" name="Content Placeholder 2"/>
          <p:cNvSpPr>
            <a:spLocks noGrp="1"/>
          </p:cNvSpPr>
          <p:nvPr>
            <p:ph idx="1"/>
          </p:nvPr>
        </p:nvSpPr>
        <p:spPr>
          <a:xfrm>
            <a:off x="0" y="1600200"/>
            <a:ext cx="9144000" cy="4525963"/>
          </a:xfrm>
        </p:spPr>
        <p:txBody>
          <a:bodyPr/>
          <a:lstStyle/>
          <a:p>
            <a:pPr>
              <a:buNone/>
            </a:pPr>
            <a:r>
              <a:rPr lang="en-US" b="1" dirty="0" smtClean="0">
                <a:solidFill>
                  <a:srgbClr val="C00000"/>
                </a:solidFill>
              </a:rPr>
              <a:t>In-House;</a:t>
            </a:r>
            <a:endParaRPr lang="en-US" dirty="0" smtClean="0">
              <a:solidFill>
                <a:srgbClr val="C00000"/>
              </a:solidFill>
            </a:endParaRPr>
          </a:p>
          <a:p>
            <a:pPr>
              <a:buNone/>
            </a:pPr>
            <a:r>
              <a:rPr lang="en-US" b="1" dirty="0" smtClean="0">
                <a:solidFill>
                  <a:srgbClr val="C00000"/>
                </a:solidFill>
              </a:rPr>
              <a:t> </a:t>
            </a:r>
            <a:endParaRPr lang="en-US" dirty="0" smtClean="0">
              <a:solidFill>
                <a:srgbClr val="C00000"/>
              </a:solidFill>
            </a:endParaRPr>
          </a:p>
          <a:p>
            <a:pPr algn="ctr">
              <a:buNone/>
            </a:pPr>
            <a:r>
              <a:rPr lang="en-US" sz="2800" b="1" dirty="0" smtClean="0">
                <a:solidFill>
                  <a:srgbClr val="C00000"/>
                </a:solidFill>
              </a:rPr>
              <a:t>Charlie Miller………………..Branch Manager</a:t>
            </a:r>
          </a:p>
          <a:p>
            <a:pPr algn="ctr">
              <a:buNone/>
            </a:pPr>
            <a:endParaRPr lang="en-US" sz="2800" dirty="0" smtClean="0">
              <a:solidFill>
                <a:srgbClr val="C00000"/>
              </a:solidFill>
            </a:endParaRPr>
          </a:p>
          <a:p>
            <a:pPr algn="ctr">
              <a:buNone/>
            </a:pPr>
            <a:r>
              <a:rPr lang="en-US" sz="2800" b="1" dirty="0" smtClean="0">
                <a:solidFill>
                  <a:srgbClr val="C00000"/>
                </a:solidFill>
              </a:rPr>
              <a:t>Peggy Kennedy …………….……LCPL Website</a:t>
            </a:r>
          </a:p>
          <a:p>
            <a:pPr algn="ctr">
              <a:buNone/>
            </a:pPr>
            <a:endParaRPr lang="en-US" sz="2800" dirty="0" smtClean="0">
              <a:solidFill>
                <a:srgbClr val="C00000"/>
              </a:solidFill>
            </a:endParaRPr>
          </a:p>
          <a:p>
            <a:pPr algn="ctr">
              <a:buNone/>
            </a:pPr>
            <a:r>
              <a:rPr lang="en-US" sz="2800" b="1" dirty="0" smtClean="0">
                <a:solidFill>
                  <a:srgbClr val="C00000"/>
                </a:solidFill>
              </a:rPr>
              <a:t>Leigh </a:t>
            </a:r>
            <a:r>
              <a:rPr lang="en-US" sz="2800" b="1" dirty="0" err="1" smtClean="0">
                <a:solidFill>
                  <a:srgbClr val="C00000"/>
                </a:solidFill>
              </a:rPr>
              <a:t>Tumblin</a:t>
            </a:r>
            <a:r>
              <a:rPr lang="en-US" sz="2800" b="1" dirty="0" smtClean="0">
                <a:solidFill>
                  <a:srgbClr val="C00000"/>
                </a:solidFill>
              </a:rPr>
              <a:t>….…Email contact with home-school Families</a:t>
            </a:r>
            <a:endParaRPr lang="en-US" sz="2800" dirty="0" smtClean="0">
              <a:solidFill>
                <a:srgbClr val="C00000"/>
              </a:solidFill>
            </a:endParaRPr>
          </a:p>
          <a:p>
            <a:pPr>
              <a:buNone/>
            </a:pP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59362"/>
          </a:xfrm>
        </p:spPr>
        <p:txBody>
          <a:bodyPr>
            <a:normAutofit/>
          </a:bodyPr>
          <a:lstStyle/>
          <a:p>
            <a:r>
              <a:rPr lang="en-US" sz="6600" b="1" dirty="0" smtClean="0">
                <a:solidFill>
                  <a:srgbClr val="C00000"/>
                </a:solidFill>
              </a:rPr>
              <a:t>Sending out the Press</a:t>
            </a:r>
            <a:br>
              <a:rPr lang="en-US" sz="6600" b="1" dirty="0" smtClean="0">
                <a:solidFill>
                  <a:srgbClr val="C00000"/>
                </a:solidFill>
              </a:rPr>
            </a:br>
            <a:r>
              <a:rPr lang="en-US" sz="2800" b="1" dirty="0" smtClean="0">
                <a:solidFill>
                  <a:srgbClr val="C00000"/>
                </a:solidFill>
              </a:rPr>
              <a:t>(We try to do this 3 weeks prior to the event)</a:t>
            </a:r>
            <a:endParaRPr lang="en-US" sz="6600" b="1" dirty="0">
              <a:solidFill>
                <a:srgbClr val="C0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smtClean="0">
                <a:solidFill>
                  <a:srgbClr val="C00000"/>
                </a:solidFill>
              </a:rPr>
              <a:t>Newspapers</a:t>
            </a:r>
            <a:endParaRPr lang="en-US" sz="6000" b="1" u="sng" dirty="0">
              <a:solidFill>
                <a:srgbClr val="C00000"/>
              </a:solidFill>
            </a:endParaRPr>
          </a:p>
        </p:txBody>
      </p:sp>
      <p:sp>
        <p:nvSpPr>
          <p:cNvPr id="3" name="Content Placeholder 2"/>
          <p:cNvSpPr>
            <a:spLocks noGrp="1"/>
          </p:cNvSpPr>
          <p:nvPr>
            <p:ph idx="1"/>
          </p:nvPr>
        </p:nvSpPr>
        <p:spPr/>
        <p:txBody>
          <a:bodyPr>
            <a:normAutofit fontScale="92500"/>
          </a:bodyPr>
          <a:lstStyle/>
          <a:p>
            <a:r>
              <a:rPr lang="en-US" b="1" i="1" dirty="0" smtClean="0">
                <a:solidFill>
                  <a:srgbClr val="C00000"/>
                </a:solidFill>
              </a:rPr>
              <a:t>Laurens County Advertiser </a:t>
            </a:r>
            <a:endParaRPr lang="en-US" i="1" dirty="0" smtClean="0">
              <a:solidFill>
                <a:srgbClr val="C00000"/>
              </a:solidFill>
            </a:endParaRPr>
          </a:p>
          <a:p>
            <a:r>
              <a:rPr lang="en-US" b="1" i="1" dirty="0" smtClean="0">
                <a:solidFill>
                  <a:srgbClr val="C00000"/>
                </a:solidFill>
              </a:rPr>
              <a:t>Clinton Chronicle</a:t>
            </a:r>
            <a:endParaRPr lang="en-US" i="1" dirty="0" smtClean="0">
              <a:solidFill>
                <a:srgbClr val="C00000"/>
              </a:solidFill>
            </a:endParaRPr>
          </a:p>
          <a:p>
            <a:r>
              <a:rPr lang="en-US" b="1" i="1" dirty="0" smtClean="0">
                <a:solidFill>
                  <a:srgbClr val="C00000"/>
                </a:solidFill>
              </a:rPr>
              <a:t>Ware Shoals Observer</a:t>
            </a:r>
            <a:endParaRPr lang="en-US" i="1" dirty="0" smtClean="0">
              <a:solidFill>
                <a:srgbClr val="C00000"/>
              </a:solidFill>
            </a:endParaRPr>
          </a:p>
          <a:p>
            <a:r>
              <a:rPr lang="en-US" b="1" i="1" dirty="0" smtClean="0">
                <a:solidFill>
                  <a:srgbClr val="C00000"/>
                </a:solidFill>
              </a:rPr>
              <a:t>Woodruff News</a:t>
            </a:r>
            <a:endParaRPr lang="en-US" i="1" dirty="0" smtClean="0">
              <a:solidFill>
                <a:srgbClr val="C00000"/>
              </a:solidFill>
            </a:endParaRPr>
          </a:p>
          <a:p>
            <a:r>
              <a:rPr lang="en-US" b="1" i="1" dirty="0" smtClean="0">
                <a:solidFill>
                  <a:srgbClr val="C00000"/>
                </a:solidFill>
              </a:rPr>
              <a:t>Newberry Observer</a:t>
            </a:r>
          </a:p>
          <a:p>
            <a:pPr algn="ctr">
              <a:buNone/>
            </a:pPr>
            <a:r>
              <a:rPr lang="en-US" dirty="0" smtClean="0">
                <a:solidFill>
                  <a:srgbClr val="C00000"/>
                </a:solidFill>
              </a:rPr>
              <a:t>(For really big events we might consider sending a press release to the </a:t>
            </a:r>
            <a:r>
              <a:rPr lang="en-US" i="1" dirty="0" smtClean="0">
                <a:solidFill>
                  <a:srgbClr val="C00000"/>
                </a:solidFill>
              </a:rPr>
              <a:t>Greenville News</a:t>
            </a:r>
            <a:r>
              <a:rPr lang="en-US" dirty="0" smtClean="0">
                <a:solidFill>
                  <a:srgbClr val="C00000"/>
                </a:solidFill>
              </a:rPr>
              <a:t>, </a:t>
            </a:r>
            <a:r>
              <a:rPr lang="en-US" i="1" dirty="0" smtClean="0">
                <a:solidFill>
                  <a:srgbClr val="C00000"/>
                </a:solidFill>
              </a:rPr>
              <a:t>Spartanburg Herald-Journal </a:t>
            </a:r>
            <a:r>
              <a:rPr lang="en-US" dirty="0" smtClean="0">
                <a:solidFill>
                  <a:srgbClr val="C00000"/>
                </a:solidFill>
              </a:rPr>
              <a:t>or the </a:t>
            </a:r>
            <a:r>
              <a:rPr lang="en-US" i="1" dirty="0" smtClean="0">
                <a:solidFill>
                  <a:srgbClr val="C00000"/>
                </a:solidFill>
              </a:rPr>
              <a:t>Greenwood Index-Journal</a:t>
            </a:r>
            <a:r>
              <a:rPr lang="en-US" dirty="0" smtClean="0">
                <a:solidFill>
                  <a:srgbClr val="C00000"/>
                </a:solidFill>
              </a:rPr>
              <a:t>)</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smtClean="0">
                <a:solidFill>
                  <a:srgbClr val="C00000"/>
                </a:solidFill>
              </a:rPr>
              <a:t>Local News Websites</a:t>
            </a:r>
            <a:endParaRPr lang="en-US" sz="6000" b="1" u="sng" dirty="0">
              <a:solidFill>
                <a:srgbClr val="C00000"/>
              </a:solidFill>
            </a:endParaRPr>
          </a:p>
        </p:txBody>
      </p:sp>
      <p:sp>
        <p:nvSpPr>
          <p:cNvPr id="3" name="Content Placeholder 2"/>
          <p:cNvSpPr>
            <a:spLocks noGrp="1"/>
          </p:cNvSpPr>
          <p:nvPr>
            <p:ph idx="1"/>
          </p:nvPr>
        </p:nvSpPr>
        <p:spPr/>
        <p:txBody>
          <a:bodyPr/>
          <a:lstStyle/>
          <a:p>
            <a:r>
              <a:rPr lang="en-US" dirty="0" smtClean="0">
                <a:solidFill>
                  <a:srgbClr val="C00000"/>
                </a:solidFill>
              </a:rPr>
              <a:t>Golaurens.com</a:t>
            </a:r>
          </a:p>
          <a:p>
            <a:r>
              <a:rPr lang="en-US" dirty="0" smtClean="0">
                <a:solidFill>
                  <a:srgbClr val="C00000"/>
                </a:solidFill>
              </a:rPr>
              <a:t>Goclinton.com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smtClean="0">
                <a:solidFill>
                  <a:srgbClr val="C00000"/>
                </a:solidFill>
              </a:rPr>
              <a:t>Local Radio Stations</a:t>
            </a:r>
            <a:endParaRPr lang="en-US" sz="6000" b="1" u="sng" dirty="0">
              <a:solidFill>
                <a:srgbClr val="C00000"/>
              </a:solidFill>
            </a:endParaRPr>
          </a:p>
        </p:txBody>
      </p:sp>
      <p:sp>
        <p:nvSpPr>
          <p:cNvPr id="3" name="Content Placeholder 2"/>
          <p:cNvSpPr>
            <a:spLocks noGrp="1"/>
          </p:cNvSpPr>
          <p:nvPr>
            <p:ph idx="1"/>
          </p:nvPr>
        </p:nvSpPr>
        <p:spPr/>
        <p:txBody>
          <a:bodyPr/>
          <a:lstStyle/>
          <a:p>
            <a:r>
              <a:rPr lang="en-US" b="1" dirty="0" smtClean="0">
                <a:solidFill>
                  <a:srgbClr val="C00000"/>
                </a:solidFill>
              </a:rPr>
              <a:t>WLBG</a:t>
            </a:r>
            <a:endParaRPr lang="en-US" dirty="0" smtClean="0">
              <a:solidFill>
                <a:srgbClr val="C00000"/>
              </a:solidFill>
            </a:endParaRPr>
          </a:p>
          <a:p>
            <a:r>
              <a:rPr lang="en-US" b="1" dirty="0" smtClean="0">
                <a:solidFill>
                  <a:srgbClr val="C00000"/>
                </a:solidFill>
              </a:rPr>
              <a:t>WPCC</a:t>
            </a:r>
            <a:endParaRPr lang="en-US" dirty="0" smtClean="0">
              <a:solidFill>
                <a:srgbClr val="C00000"/>
              </a:solidFill>
            </a:endParaRPr>
          </a:p>
          <a:p>
            <a:r>
              <a:rPr lang="en-US" b="1" dirty="0" smtClean="0">
                <a:solidFill>
                  <a:srgbClr val="C00000"/>
                </a:solidFill>
              </a:rPr>
              <a:t>WNCW</a:t>
            </a:r>
            <a:endParaRPr lang="en-US" dirty="0" smtClean="0">
              <a:solidFill>
                <a:srgbClr val="C00000"/>
              </a:solidFill>
            </a:endParaRPr>
          </a:p>
          <a:p>
            <a:pPr>
              <a:buNone/>
            </a:pP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smtClean="0">
                <a:solidFill>
                  <a:srgbClr val="C00000"/>
                </a:solidFill>
              </a:rPr>
              <a:t>Local Television Stations</a:t>
            </a:r>
            <a:endParaRPr lang="en-US" sz="6000" b="1" u="sng" dirty="0">
              <a:solidFill>
                <a:srgbClr val="C00000"/>
              </a:solidFill>
            </a:endParaRPr>
          </a:p>
        </p:txBody>
      </p:sp>
      <p:sp>
        <p:nvSpPr>
          <p:cNvPr id="3" name="Content Placeholder 2"/>
          <p:cNvSpPr>
            <a:spLocks noGrp="1"/>
          </p:cNvSpPr>
          <p:nvPr>
            <p:ph idx="1"/>
          </p:nvPr>
        </p:nvSpPr>
        <p:spPr/>
        <p:txBody>
          <a:bodyPr/>
          <a:lstStyle/>
          <a:p>
            <a:r>
              <a:rPr lang="en-US" b="1" dirty="0" smtClean="0">
                <a:solidFill>
                  <a:srgbClr val="C00000"/>
                </a:solidFill>
              </a:rPr>
              <a:t>WHNS (Fox) Channel 21</a:t>
            </a:r>
            <a:endParaRPr lang="en-US" dirty="0" smtClean="0">
              <a:solidFill>
                <a:srgbClr val="C00000"/>
              </a:solidFill>
            </a:endParaRPr>
          </a:p>
          <a:p>
            <a:r>
              <a:rPr lang="en-US" b="1" dirty="0" smtClean="0">
                <a:solidFill>
                  <a:srgbClr val="C00000"/>
                </a:solidFill>
              </a:rPr>
              <a:t>WYFF (NBC) Channel 4</a:t>
            </a:r>
            <a:endParaRPr lang="en-US" dirty="0" smtClean="0">
              <a:solidFill>
                <a:srgbClr val="C00000"/>
              </a:solidFill>
            </a:endParaRPr>
          </a:p>
          <a:p>
            <a:r>
              <a:rPr lang="en-US" b="1" dirty="0" smtClean="0">
                <a:solidFill>
                  <a:srgbClr val="C00000"/>
                </a:solidFill>
              </a:rPr>
              <a:t>WSPA (CBS) Channel 7</a:t>
            </a:r>
            <a:endParaRPr lang="en-US" dirty="0" smtClean="0">
              <a:solidFill>
                <a:srgbClr val="C00000"/>
              </a:solidFill>
            </a:endParaRP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143000" y="4800600"/>
            <a:ext cx="7543800" cy="2286000"/>
          </a:xfrm>
          <a:prstGeom prst="rect">
            <a:avLst/>
          </a:prstGeom>
          <a:noFill/>
          <a:ln w="9525">
            <a:noFill/>
            <a:miter lim="800000"/>
            <a:headEnd/>
            <a:tailEnd/>
          </a:ln>
        </p:spPr>
        <p:txBody>
          <a:bodyPr lIns="0" tIns="0" rIns="0" bIns="0"/>
          <a:lstStyle/>
          <a:p>
            <a:pPr fontAlgn="base">
              <a:spcBef>
                <a:spcPct val="0"/>
              </a:spcBef>
              <a:spcAft>
                <a:spcPts val="600"/>
              </a:spcAft>
            </a:pPr>
            <a:r>
              <a:rPr lang="en-US" sz="2000" dirty="0" smtClean="0">
                <a:solidFill>
                  <a:srgbClr val="FF3300"/>
                </a:solidFill>
              </a:rPr>
              <a:t>Step 1: </a:t>
            </a:r>
            <a:r>
              <a:rPr lang="en-US" sz="2000" dirty="0" smtClean="0">
                <a:solidFill>
                  <a:srgbClr val="000000"/>
                </a:solidFill>
              </a:rPr>
              <a:t>Click on </a:t>
            </a:r>
            <a:r>
              <a:rPr lang="en-US" sz="2000" b="1" dirty="0" smtClean="0">
                <a:solidFill>
                  <a:srgbClr val="000000"/>
                </a:solidFill>
              </a:rPr>
              <a:t>Phone Icon </a:t>
            </a:r>
            <a:r>
              <a:rPr lang="en-US" sz="2000" dirty="0" smtClean="0">
                <a:solidFill>
                  <a:srgbClr val="000000"/>
                </a:solidFill>
              </a:rPr>
              <a:t>under the Participants list.</a:t>
            </a:r>
          </a:p>
          <a:p>
            <a:pPr fontAlgn="base">
              <a:spcBef>
                <a:spcPct val="0"/>
              </a:spcBef>
              <a:spcAft>
                <a:spcPts val="600"/>
              </a:spcAft>
            </a:pPr>
            <a:r>
              <a:rPr lang="en-US" sz="2000" dirty="0" smtClean="0">
                <a:solidFill>
                  <a:srgbClr val="FF3300"/>
                </a:solidFill>
              </a:rPr>
              <a:t>Step 2: </a:t>
            </a:r>
            <a:r>
              <a:rPr lang="en-US" sz="2000" dirty="0" smtClean="0">
                <a:solidFill>
                  <a:srgbClr val="000000"/>
                </a:solidFill>
              </a:rPr>
              <a:t>Call the toll-free number provided. </a:t>
            </a:r>
          </a:p>
          <a:p>
            <a:pPr fontAlgn="base">
              <a:spcBef>
                <a:spcPct val="0"/>
              </a:spcBef>
              <a:spcAft>
                <a:spcPts val="600"/>
              </a:spcAft>
            </a:pPr>
            <a:r>
              <a:rPr lang="en-US" sz="2000" dirty="0" smtClean="0">
                <a:solidFill>
                  <a:srgbClr val="FF3300"/>
                </a:solidFill>
              </a:rPr>
              <a:t>Step 3: </a:t>
            </a:r>
            <a:r>
              <a:rPr lang="en-US" sz="2000" dirty="0" smtClean="0">
                <a:solidFill>
                  <a:srgbClr val="000000"/>
                </a:solidFill>
              </a:rPr>
              <a:t>Enter the </a:t>
            </a:r>
            <a:r>
              <a:rPr lang="en-US" sz="2000" b="1" dirty="0" smtClean="0">
                <a:solidFill>
                  <a:srgbClr val="000000"/>
                </a:solidFill>
              </a:rPr>
              <a:t>Access Code </a:t>
            </a:r>
            <a:r>
              <a:rPr lang="en-US" sz="2000" dirty="0" smtClean="0">
                <a:solidFill>
                  <a:srgbClr val="000000"/>
                </a:solidFill>
              </a:rPr>
              <a:t>and </a:t>
            </a:r>
            <a:r>
              <a:rPr lang="en-US" sz="2000" b="1" dirty="0" smtClean="0">
                <a:solidFill>
                  <a:srgbClr val="000000"/>
                </a:solidFill>
              </a:rPr>
              <a:t>Attendee ID </a:t>
            </a:r>
            <a:r>
              <a:rPr lang="en-US" sz="2000" dirty="0" smtClean="0">
                <a:solidFill>
                  <a:srgbClr val="000000"/>
                </a:solidFill>
              </a:rPr>
              <a:t>provided.</a:t>
            </a:r>
          </a:p>
          <a:p>
            <a:pPr fontAlgn="base">
              <a:spcBef>
                <a:spcPct val="0"/>
              </a:spcBef>
              <a:spcAft>
                <a:spcPct val="0"/>
              </a:spcAft>
            </a:pPr>
            <a:endParaRPr lang="en-US" sz="2000" dirty="0">
              <a:solidFill>
                <a:srgbClr val="000000"/>
              </a:solidFill>
            </a:endParaRPr>
          </a:p>
        </p:txBody>
      </p:sp>
      <p:sp>
        <p:nvSpPr>
          <p:cNvPr id="10" name="Rectangle 2"/>
          <p:cNvSpPr txBox="1">
            <a:spLocks noChangeArrowheads="1"/>
          </p:cNvSpPr>
          <p:nvPr/>
        </p:nvSpPr>
        <p:spPr bwMode="auto">
          <a:xfrm>
            <a:off x="1066800" y="304800"/>
            <a:ext cx="8077200" cy="609600"/>
          </a:xfrm>
          <a:prstGeom prst="rect">
            <a:avLst/>
          </a:prstGeom>
          <a:noFill/>
          <a:ln w="9525">
            <a:noFill/>
            <a:miter lim="800000"/>
            <a:headEnd/>
            <a:tailEnd/>
          </a:ln>
        </p:spPr>
        <p:txBody>
          <a:bodyPr lIns="91331" tIns="45666" rIns="91331" bIns="45666"/>
          <a:lstStyle/>
          <a:p>
            <a:pPr fontAlgn="base">
              <a:spcBef>
                <a:spcPct val="0"/>
              </a:spcBef>
              <a:spcAft>
                <a:spcPct val="0"/>
              </a:spcAft>
            </a:pPr>
            <a:r>
              <a:rPr lang="en-US" sz="3200" b="1" dirty="0" smtClean="0">
                <a:solidFill>
                  <a:srgbClr val="000000"/>
                </a:solidFill>
              </a:rPr>
              <a:t>Telephone Access</a:t>
            </a:r>
            <a:endParaRPr lang="en-US" sz="3200" b="1" dirty="0">
              <a:solidFill>
                <a:srgbClr val="000000"/>
              </a:solidFill>
            </a:endParaRPr>
          </a:p>
        </p:txBody>
      </p:sp>
      <p:sp>
        <p:nvSpPr>
          <p:cNvPr id="11" name="Rectangle 4"/>
          <p:cNvSpPr>
            <a:spLocks noChangeArrowheads="1"/>
          </p:cNvSpPr>
          <p:nvPr/>
        </p:nvSpPr>
        <p:spPr bwMode="auto">
          <a:xfrm>
            <a:off x="1143000" y="1371600"/>
            <a:ext cx="7620000" cy="990600"/>
          </a:xfrm>
          <a:prstGeom prst="rect">
            <a:avLst/>
          </a:prstGeom>
          <a:noFill/>
          <a:ln w="9525">
            <a:noFill/>
            <a:miter lim="800000"/>
            <a:headEnd/>
            <a:tailEnd/>
          </a:ln>
        </p:spPr>
        <p:txBody>
          <a:bodyPr lIns="0" tIns="0" rIns="0" bIns="0"/>
          <a:lstStyle/>
          <a:p>
            <a:pPr fontAlgn="base">
              <a:lnSpc>
                <a:spcPct val="120000"/>
              </a:lnSpc>
              <a:spcBef>
                <a:spcPct val="50000"/>
              </a:spcBef>
              <a:spcAft>
                <a:spcPct val="0"/>
              </a:spcAft>
              <a:buClr>
                <a:srgbClr val="FF7600"/>
              </a:buClr>
            </a:pPr>
            <a:r>
              <a:rPr lang="en-US" sz="2000" dirty="0">
                <a:solidFill>
                  <a:srgbClr val="000000"/>
                </a:solidFill>
              </a:rPr>
              <a:t>If you </a:t>
            </a:r>
            <a:r>
              <a:rPr lang="en-US" sz="2000" dirty="0" smtClean="0">
                <a:solidFill>
                  <a:srgbClr val="000000"/>
                </a:solidFill>
              </a:rPr>
              <a:t>not able to </a:t>
            </a:r>
            <a:r>
              <a:rPr lang="en-US" sz="2000" dirty="0">
                <a:solidFill>
                  <a:srgbClr val="000000"/>
                </a:solidFill>
              </a:rPr>
              <a:t>listen </a:t>
            </a:r>
            <a:r>
              <a:rPr lang="en-US" sz="2000" dirty="0" smtClean="0">
                <a:solidFill>
                  <a:srgbClr val="000000"/>
                </a:solidFill>
              </a:rPr>
              <a:t>via </a:t>
            </a:r>
            <a:r>
              <a:rPr lang="en-US" sz="2000" dirty="0">
                <a:solidFill>
                  <a:srgbClr val="000000"/>
                </a:solidFill>
              </a:rPr>
              <a:t>your computer, </a:t>
            </a:r>
            <a:r>
              <a:rPr lang="en-US" sz="2000" dirty="0" smtClean="0">
                <a:solidFill>
                  <a:srgbClr val="000000"/>
                </a:solidFill>
              </a:rPr>
              <a:t>you may join </a:t>
            </a:r>
            <a:r>
              <a:rPr lang="en-US" sz="2000" dirty="0">
                <a:solidFill>
                  <a:srgbClr val="000000"/>
                </a:solidFill>
              </a:rPr>
              <a:t>by </a:t>
            </a:r>
            <a:r>
              <a:rPr lang="en-US" sz="2000" dirty="0" smtClean="0">
                <a:solidFill>
                  <a:srgbClr val="000000"/>
                </a:solidFill>
              </a:rPr>
              <a:t>phone</a:t>
            </a:r>
            <a:r>
              <a:rPr lang="en-US" sz="2000" dirty="0">
                <a:solidFill>
                  <a:srgbClr val="000000"/>
                </a:solidFill>
              </a:rPr>
              <a:t>.</a:t>
            </a:r>
          </a:p>
        </p:txBody>
      </p:sp>
      <p:pic>
        <p:nvPicPr>
          <p:cNvPr id="3074" name="Picture 2"/>
          <p:cNvPicPr>
            <a:picLocks noChangeAspect="1" noChangeArrowheads="1"/>
          </p:cNvPicPr>
          <p:nvPr/>
        </p:nvPicPr>
        <p:blipFill>
          <a:blip r:embed="rId3" cstate="print"/>
          <a:srcRect/>
          <a:stretch>
            <a:fillRect/>
          </a:stretch>
        </p:blipFill>
        <p:spPr bwMode="auto">
          <a:xfrm>
            <a:off x="2971800" y="1828800"/>
            <a:ext cx="3286125" cy="2676525"/>
          </a:xfrm>
          <a:prstGeom prst="rect">
            <a:avLst/>
          </a:prstGeom>
          <a:noFill/>
          <a:ln w="9525">
            <a:noFill/>
            <a:miter lim="800000"/>
            <a:headEnd/>
            <a:tailEnd/>
          </a:ln>
        </p:spPr>
      </p:pic>
      <p:sp>
        <p:nvSpPr>
          <p:cNvPr id="8" name="Oval 7"/>
          <p:cNvSpPr/>
          <p:nvPr/>
        </p:nvSpPr>
        <p:spPr>
          <a:xfrm>
            <a:off x="3009900" y="41148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smtClean="0">
                <a:solidFill>
                  <a:srgbClr val="C00000"/>
                </a:solidFill>
              </a:rPr>
              <a:t>Others who should know</a:t>
            </a:r>
            <a:endParaRPr lang="en-US" sz="6000" b="1" u="sng" dirty="0">
              <a:solidFill>
                <a:srgbClr val="C00000"/>
              </a:solidFill>
            </a:endParaRPr>
          </a:p>
        </p:txBody>
      </p:sp>
      <p:sp>
        <p:nvSpPr>
          <p:cNvPr id="3" name="Content Placeholder 2"/>
          <p:cNvSpPr>
            <a:spLocks noGrp="1"/>
          </p:cNvSpPr>
          <p:nvPr>
            <p:ph idx="1"/>
          </p:nvPr>
        </p:nvSpPr>
        <p:spPr/>
        <p:txBody>
          <a:bodyPr>
            <a:normAutofit/>
          </a:bodyPr>
          <a:lstStyle/>
          <a:p>
            <a:r>
              <a:rPr lang="en-US" sz="2800" b="1" dirty="0" smtClean="0">
                <a:solidFill>
                  <a:srgbClr val="C00000"/>
                </a:solidFill>
              </a:rPr>
              <a:t>Main Street Laurens</a:t>
            </a:r>
            <a:endParaRPr lang="en-US" sz="2800" dirty="0" smtClean="0">
              <a:solidFill>
                <a:srgbClr val="C00000"/>
              </a:solidFill>
            </a:endParaRPr>
          </a:p>
          <a:p>
            <a:r>
              <a:rPr lang="en-US" sz="2800" b="1" dirty="0" smtClean="0">
                <a:solidFill>
                  <a:srgbClr val="C00000"/>
                </a:solidFill>
              </a:rPr>
              <a:t>Chamber of Commerce</a:t>
            </a:r>
            <a:endParaRPr lang="en-US" sz="2800" dirty="0" smtClean="0">
              <a:solidFill>
                <a:srgbClr val="C00000"/>
              </a:solidFill>
            </a:endParaRPr>
          </a:p>
          <a:p>
            <a:r>
              <a:rPr lang="en-US" sz="2800" b="1" dirty="0" smtClean="0">
                <a:solidFill>
                  <a:srgbClr val="C00000"/>
                </a:solidFill>
              </a:rPr>
              <a:t>Piedmont Rural Telephone Cooperative</a:t>
            </a:r>
            <a:endParaRPr lang="en-US" sz="2800" dirty="0" smtClean="0">
              <a:solidFill>
                <a:srgbClr val="C00000"/>
              </a:solidFill>
            </a:endParaRPr>
          </a:p>
          <a:p>
            <a:r>
              <a:rPr lang="en-US" sz="2800" b="1" dirty="0" smtClean="0">
                <a:solidFill>
                  <a:srgbClr val="C00000"/>
                </a:solidFill>
              </a:rPr>
              <a:t>Humanities Council SC </a:t>
            </a:r>
            <a:endParaRPr lang="en-US" sz="2800" dirty="0" smtClean="0">
              <a:solidFill>
                <a:srgbClr val="C00000"/>
              </a:solidFill>
            </a:endParaRPr>
          </a:p>
          <a:p>
            <a:r>
              <a:rPr lang="en-US" sz="2800" b="1" dirty="0" smtClean="0">
                <a:solidFill>
                  <a:srgbClr val="C00000"/>
                </a:solidFill>
              </a:rPr>
              <a:t>School District 55 Arts</a:t>
            </a:r>
            <a:endParaRPr lang="en-US" sz="2800" dirty="0" smtClean="0">
              <a:solidFill>
                <a:srgbClr val="C00000"/>
              </a:solidFill>
            </a:endParaRPr>
          </a:p>
          <a:p>
            <a:r>
              <a:rPr lang="en-US" sz="2800" b="1" dirty="0" smtClean="0">
                <a:solidFill>
                  <a:srgbClr val="C00000"/>
                </a:solidFill>
              </a:rPr>
              <a:t>State Library</a:t>
            </a:r>
            <a:endParaRPr lang="en-US" sz="2800" dirty="0" smtClean="0">
              <a:solidFill>
                <a:srgbClr val="C00000"/>
              </a:solidFill>
            </a:endParaRPr>
          </a:p>
          <a:p>
            <a:pPr>
              <a:buNone/>
            </a:pPr>
            <a:r>
              <a:rPr lang="en-US" sz="2800" b="1" dirty="0" smtClean="0">
                <a:solidFill>
                  <a:srgbClr val="C00000"/>
                </a:solidFill>
              </a:rPr>
              <a:t> </a:t>
            </a:r>
          </a:p>
          <a:p>
            <a:pPr>
              <a:buNone/>
            </a:pPr>
            <a:r>
              <a:rPr lang="en-US" sz="2800" b="1" dirty="0" smtClean="0">
                <a:solidFill>
                  <a:srgbClr val="C00000"/>
                </a:solidFill>
              </a:rPr>
              <a:t>SC Dept Parks Recreation and Tourism</a:t>
            </a:r>
            <a:endParaRPr lang="en-US" sz="2800" dirty="0" smtClean="0">
              <a:solidFill>
                <a:srgbClr val="C00000"/>
              </a:solidFill>
            </a:endParaRPr>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bg1"/>
          </a:solidFill>
        </p:spPr>
        <p:txBody>
          <a:bodyPr>
            <a:normAutofit/>
          </a:bodyPr>
          <a:lstStyle/>
          <a:p>
            <a:r>
              <a:rPr lang="en-US" sz="6000" b="1" u="sng" dirty="0" smtClean="0">
                <a:solidFill>
                  <a:srgbClr val="C00000"/>
                </a:solidFill>
              </a:rPr>
              <a:t>Magazines</a:t>
            </a:r>
            <a:endParaRPr lang="en-US" sz="6000" b="1" u="sng" dirty="0">
              <a:solidFill>
                <a:srgbClr val="C00000"/>
              </a:solidFill>
            </a:endParaRPr>
          </a:p>
        </p:txBody>
      </p:sp>
      <p:sp>
        <p:nvSpPr>
          <p:cNvPr id="3" name="Content Placeholder 2"/>
          <p:cNvSpPr>
            <a:spLocks noGrp="1"/>
          </p:cNvSpPr>
          <p:nvPr>
            <p:ph idx="1"/>
          </p:nvPr>
        </p:nvSpPr>
        <p:spPr/>
        <p:txBody>
          <a:bodyPr/>
          <a:lstStyle/>
          <a:p>
            <a:r>
              <a:rPr lang="en-US" b="1" dirty="0" smtClean="0">
                <a:solidFill>
                  <a:srgbClr val="C00000"/>
                </a:solidFill>
              </a:rPr>
              <a:t>South Carolina Living</a:t>
            </a:r>
          </a:p>
          <a:p>
            <a:r>
              <a:rPr lang="en-US" b="1" dirty="0" err="1" smtClean="0">
                <a:solidFill>
                  <a:srgbClr val="C00000"/>
                </a:solidFill>
              </a:rPr>
              <a:t>Sandlapper</a:t>
            </a:r>
            <a:endParaRPr lang="en-US" dirty="0" smtClean="0">
              <a:solidFill>
                <a:srgbClr val="C00000"/>
              </a:solidFill>
            </a:endParaRPr>
          </a:p>
          <a:p>
            <a:r>
              <a:rPr lang="en-US" b="1" dirty="0" smtClean="0">
                <a:solidFill>
                  <a:srgbClr val="C00000"/>
                </a:solidFill>
              </a:rPr>
              <a:t>Southern Living</a:t>
            </a:r>
            <a:endParaRPr lang="en-US" dirty="0" smtClean="0">
              <a:solidFill>
                <a:srgbClr val="C00000"/>
              </a:solidFill>
            </a:endParaRPr>
          </a:p>
          <a:p>
            <a:r>
              <a:rPr lang="en-US" b="1" dirty="0" smtClean="0">
                <a:solidFill>
                  <a:srgbClr val="C00000"/>
                </a:solidFill>
              </a:rPr>
              <a:t>Greenwood Magazine</a:t>
            </a:r>
          </a:p>
          <a:p>
            <a:endParaRPr lang="en-US" b="1" dirty="0" smtClean="0">
              <a:solidFill>
                <a:srgbClr val="C00000"/>
              </a:solidFill>
            </a:endParaRPr>
          </a:p>
          <a:p>
            <a:pPr>
              <a:buNone/>
            </a:pPr>
            <a:r>
              <a:rPr lang="en-US" b="1" dirty="0" smtClean="0"/>
              <a:t>Don’t forget the “Things-to-do” type magazines you pick up in lobbies, waiting areas of restaurants, etc.</a:t>
            </a:r>
            <a:endParaRPr lang="en-US"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smtClean="0">
                <a:solidFill>
                  <a:srgbClr val="C00000"/>
                </a:solidFill>
              </a:rPr>
              <a:t>Scouts</a:t>
            </a:r>
            <a:endParaRPr lang="en-US" sz="6000" b="1" u="sng" dirty="0">
              <a:solidFill>
                <a:srgbClr val="C00000"/>
              </a:solidFill>
            </a:endParaRPr>
          </a:p>
        </p:txBody>
      </p:sp>
      <p:sp>
        <p:nvSpPr>
          <p:cNvPr id="3" name="Content Placeholder 2"/>
          <p:cNvSpPr>
            <a:spLocks noGrp="1"/>
          </p:cNvSpPr>
          <p:nvPr>
            <p:ph idx="1"/>
          </p:nvPr>
        </p:nvSpPr>
        <p:spPr>
          <a:xfrm>
            <a:off x="152400" y="1600200"/>
            <a:ext cx="8839200" cy="4525963"/>
          </a:xfrm>
        </p:spPr>
        <p:txBody>
          <a:bodyPr/>
          <a:lstStyle/>
          <a:p>
            <a:r>
              <a:rPr lang="en-US" dirty="0" smtClean="0">
                <a:solidFill>
                  <a:srgbClr val="C00000"/>
                </a:solidFill>
              </a:rPr>
              <a:t>Boy Scouts,  Blue Ridge Council</a:t>
            </a:r>
          </a:p>
          <a:p>
            <a:r>
              <a:rPr lang="en-US" dirty="0" smtClean="0">
                <a:solidFill>
                  <a:srgbClr val="C00000"/>
                </a:solidFill>
              </a:rPr>
              <a:t>Boy Scouts,  Palmetto Council</a:t>
            </a:r>
          </a:p>
          <a:p>
            <a:r>
              <a:rPr lang="en-US" dirty="0" smtClean="0">
                <a:solidFill>
                  <a:srgbClr val="C00000"/>
                </a:solidFill>
              </a:rPr>
              <a:t>Girl Scouts,  Mountains to the Midlands Council</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blipFill>
            <a:blip r:embed="rId2" cstate="print"/>
            <a:tile tx="0" ty="0" sx="100000" sy="100000" flip="none" algn="tl"/>
          </a:blipFill>
        </p:spPr>
        <p:txBody>
          <a:bodyPr>
            <a:noAutofit/>
          </a:bodyPr>
          <a:lstStyle/>
          <a:p>
            <a:r>
              <a:rPr lang="en-US" sz="9600" b="1" u="sng" dirty="0" smtClean="0">
                <a:solidFill>
                  <a:srgbClr val="0000FF"/>
                </a:solidFill>
              </a:rPr>
              <a:t>PROGRAMS!</a:t>
            </a:r>
            <a:endParaRPr lang="en-US" sz="9600" b="1" u="sng" dirty="0">
              <a:solidFill>
                <a:srgbClr val="0000FF"/>
              </a:solidFill>
            </a:endParaRPr>
          </a:p>
        </p:txBody>
      </p:sp>
      <p:sp>
        <p:nvSpPr>
          <p:cNvPr id="3" name="Content Placeholder 2"/>
          <p:cNvSpPr>
            <a:spLocks noGrp="1"/>
          </p:cNvSpPr>
          <p:nvPr>
            <p:ph idx="1"/>
          </p:nvPr>
        </p:nvSpPr>
        <p:spPr>
          <a:xfrm>
            <a:off x="9677400" y="4495800"/>
            <a:ext cx="2819400" cy="1630363"/>
          </a:xfrm>
        </p:spPr>
        <p:txBody>
          <a:bodyPr/>
          <a:lstStyle/>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US" sz="6600" b="1" dirty="0" smtClean="0">
                <a:solidFill>
                  <a:srgbClr val="FF0000"/>
                </a:solidFill>
              </a:rPr>
              <a:t>Early Attempts</a:t>
            </a:r>
            <a:endParaRPr lang="en-US" sz="6600" b="1" dirty="0">
              <a:solidFill>
                <a:srgbClr val="FF0000"/>
              </a:solidFill>
            </a:endParaRPr>
          </a:p>
        </p:txBody>
      </p:sp>
      <p:sp>
        <p:nvSpPr>
          <p:cNvPr id="3" name="Content Placeholder 2"/>
          <p:cNvSpPr>
            <a:spLocks noGrp="1"/>
          </p:cNvSpPr>
          <p:nvPr>
            <p:ph idx="1"/>
          </p:nvPr>
        </p:nvSpPr>
        <p:spPr>
          <a:xfrm>
            <a:off x="609600" y="1295400"/>
            <a:ext cx="8001000" cy="5334000"/>
          </a:xfrm>
        </p:spPr>
        <p:txBody>
          <a:bodyPr>
            <a:normAutofit/>
          </a:bodyPr>
          <a:lstStyle/>
          <a:p>
            <a:pPr algn="ctr">
              <a:buNone/>
            </a:pPr>
            <a:r>
              <a:rPr lang="en-US" b="1" dirty="0" smtClean="0"/>
              <a:t>   </a:t>
            </a:r>
            <a:r>
              <a:rPr lang="en-US" sz="2400" b="1" dirty="0" smtClean="0">
                <a:solidFill>
                  <a:srgbClr val="0000FF"/>
                </a:solidFill>
              </a:rPr>
              <a:t>Spring of 2008, Nature Study Series with JPH </a:t>
            </a:r>
          </a:p>
          <a:p>
            <a:pPr algn="ctr">
              <a:buNone/>
            </a:pPr>
            <a:r>
              <a:rPr lang="en-US" sz="2400" b="1" i="1" u="sng" dirty="0" smtClean="0">
                <a:solidFill>
                  <a:srgbClr val="0000FF"/>
                </a:solidFill>
              </a:rPr>
              <a:t>Poorly-fairly attended!</a:t>
            </a:r>
            <a:r>
              <a:rPr lang="en-US" sz="2400" b="1" dirty="0" smtClean="0">
                <a:solidFill>
                  <a:srgbClr val="0000FF"/>
                </a:solidFill>
              </a:rPr>
              <a:t> </a:t>
            </a:r>
          </a:p>
          <a:p>
            <a:pPr algn="ctr">
              <a:buNone/>
            </a:pPr>
            <a:endParaRPr lang="en-US" sz="2400" dirty="0" smtClean="0">
              <a:solidFill>
                <a:srgbClr val="0000FF"/>
              </a:solidFill>
            </a:endParaRPr>
          </a:p>
          <a:p>
            <a:pPr algn="ctr">
              <a:buNone/>
            </a:pPr>
            <a:r>
              <a:rPr lang="en-US" sz="2400" b="1" dirty="0" smtClean="0">
                <a:solidFill>
                  <a:srgbClr val="0000FF"/>
                </a:solidFill>
              </a:rPr>
              <a:t>February 2009, Author John Jeter book sale/signing </a:t>
            </a:r>
          </a:p>
          <a:p>
            <a:pPr algn="ctr">
              <a:buNone/>
            </a:pPr>
            <a:r>
              <a:rPr lang="en-US" sz="2400" b="1" i="1" u="sng" dirty="0" smtClean="0">
                <a:solidFill>
                  <a:srgbClr val="0000FF"/>
                </a:solidFill>
              </a:rPr>
              <a:t>16 Attended!</a:t>
            </a:r>
            <a:endParaRPr lang="en-US" sz="2400" dirty="0" smtClean="0">
              <a:solidFill>
                <a:srgbClr val="0000FF"/>
              </a:solidFill>
            </a:endParaRPr>
          </a:p>
          <a:p>
            <a:pPr algn="ctr">
              <a:buNone/>
            </a:pPr>
            <a:r>
              <a:rPr lang="en-US" sz="2400" b="1" dirty="0" smtClean="0">
                <a:solidFill>
                  <a:srgbClr val="0000FF"/>
                </a:solidFill>
              </a:rPr>
              <a:t> </a:t>
            </a:r>
            <a:endParaRPr lang="en-US" sz="2400" dirty="0" smtClean="0">
              <a:solidFill>
                <a:srgbClr val="0000FF"/>
              </a:solidFill>
            </a:endParaRPr>
          </a:p>
          <a:p>
            <a:pPr algn="ctr">
              <a:buNone/>
            </a:pPr>
            <a:r>
              <a:rPr lang="en-US" sz="2400" b="1" dirty="0" smtClean="0">
                <a:solidFill>
                  <a:srgbClr val="0000FF"/>
                </a:solidFill>
              </a:rPr>
              <a:t>March 8, 2009, Friends of the Library</a:t>
            </a:r>
          </a:p>
          <a:p>
            <a:pPr algn="ctr">
              <a:buNone/>
            </a:pPr>
            <a:r>
              <a:rPr lang="en-US" sz="2400" b="1" dirty="0" smtClean="0">
                <a:solidFill>
                  <a:srgbClr val="0000FF"/>
                </a:solidFill>
              </a:rPr>
              <a:t>(Author </a:t>
            </a:r>
            <a:r>
              <a:rPr lang="en-US" sz="2400" b="1" dirty="0" err="1" smtClean="0">
                <a:solidFill>
                  <a:srgbClr val="0000FF"/>
                </a:solidFill>
              </a:rPr>
              <a:t>Dori</a:t>
            </a:r>
            <a:r>
              <a:rPr lang="en-US" sz="2400" b="1" dirty="0" smtClean="0">
                <a:solidFill>
                  <a:srgbClr val="0000FF"/>
                </a:solidFill>
              </a:rPr>
              <a:t> Sanders book sale/signing)</a:t>
            </a:r>
            <a:endParaRPr lang="en-US" sz="2400" dirty="0" smtClean="0">
              <a:solidFill>
                <a:srgbClr val="0000FF"/>
              </a:solidFill>
            </a:endParaRPr>
          </a:p>
          <a:p>
            <a:pPr algn="ctr">
              <a:buNone/>
            </a:pPr>
            <a:r>
              <a:rPr lang="en-US" sz="2400" b="1" i="1" u="sng" dirty="0" smtClean="0">
                <a:solidFill>
                  <a:srgbClr val="0000FF"/>
                </a:solidFill>
              </a:rPr>
              <a:t>96 Attended!</a:t>
            </a:r>
          </a:p>
          <a:p>
            <a:pPr algn="ctr">
              <a:buNone/>
            </a:pPr>
            <a:endParaRPr lang="en-US" sz="2400" b="1" i="1" u="sng" dirty="0" smtClean="0">
              <a:solidFill>
                <a:srgbClr val="0000FF"/>
              </a:solidFill>
            </a:endParaRPr>
          </a:p>
          <a:p>
            <a:pPr algn="ctr">
              <a:buNone/>
            </a:pPr>
            <a:r>
              <a:rPr lang="en-US" sz="2400" b="1" dirty="0" smtClean="0">
                <a:solidFill>
                  <a:srgbClr val="0000FF"/>
                </a:solidFill>
              </a:rPr>
              <a:t>July 16, 2009, Hunter Holmes "Laurens Blues Legacy"                                                               </a:t>
            </a:r>
            <a:r>
              <a:rPr lang="en-US" sz="2400" b="1" i="1" u="sng" dirty="0" smtClean="0">
                <a:solidFill>
                  <a:srgbClr val="0000FF"/>
                </a:solidFill>
              </a:rPr>
              <a:t>102 Attended!</a:t>
            </a:r>
            <a:endParaRPr lang="en-US" sz="2400" dirty="0">
              <a:solidFill>
                <a:srgbClr val="0000FF"/>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rgbClr val="FF0000"/>
                </a:solidFill>
              </a:rPr>
              <a:t>I Have a Plan…</a:t>
            </a:r>
            <a:endParaRPr lang="en-US" sz="6000" b="1" dirty="0">
              <a:solidFill>
                <a:srgbClr val="FF0000"/>
              </a:solidFill>
            </a:endParaRPr>
          </a:p>
        </p:txBody>
      </p:sp>
      <p:sp>
        <p:nvSpPr>
          <p:cNvPr id="3" name="Content Placeholder 2"/>
          <p:cNvSpPr>
            <a:spLocks noGrp="1"/>
          </p:cNvSpPr>
          <p:nvPr>
            <p:ph idx="1"/>
          </p:nvPr>
        </p:nvSpPr>
        <p:spPr/>
        <p:txBody>
          <a:bodyPr/>
          <a:lstStyle/>
          <a:p>
            <a:pPr>
              <a:buNone/>
            </a:pPr>
            <a:r>
              <a:rPr lang="en-US" dirty="0" smtClean="0">
                <a:solidFill>
                  <a:srgbClr val="0000FF"/>
                </a:solidFill>
              </a:rPr>
              <a:t>    </a:t>
            </a:r>
            <a:r>
              <a:rPr lang="en-US" b="1" dirty="0" smtClean="0">
                <a:solidFill>
                  <a:srgbClr val="0000FF"/>
                </a:solidFill>
              </a:rPr>
              <a:t>Following the success of “Laurens Blues Legacy” in July of 2009 I started looking closely at other SC libraries and what kind of programs they were presenting. </a:t>
            </a:r>
          </a:p>
          <a:p>
            <a:pPr>
              <a:buNone/>
            </a:pPr>
            <a:endParaRPr lang="en-US" b="1" dirty="0" smtClean="0">
              <a:solidFill>
                <a:srgbClr val="0000FF"/>
              </a:solidFill>
            </a:endParaRPr>
          </a:p>
          <a:p>
            <a:pPr>
              <a:buNone/>
            </a:pPr>
            <a:r>
              <a:rPr lang="en-US" b="1" dirty="0" smtClean="0">
                <a:solidFill>
                  <a:srgbClr val="0000FF"/>
                </a:solidFill>
              </a:rPr>
              <a:t>    By early December of 2009 I had scheduled a program per month for the year 2010.</a:t>
            </a:r>
            <a:endParaRPr lang="en-US" b="1" dirty="0">
              <a:solidFill>
                <a:srgbClr val="0000FF"/>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rgbClr val="0000FF"/>
                </a:solidFill>
              </a:rPr>
              <a:t>2010 Programs</a:t>
            </a:r>
            <a:endParaRPr lang="en-US" sz="6000" b="1" dirty="0">
              <a:solidFill>
                <a:srgbClr val="0000FF"/>
              </a:solidFill>
            </a:endParaRPr>
          </a:p>
        </p:txBody>
      </p:sp>
      <p:sp>
        <p:nvSpPr>
          <p:cNvPr id="3" name="Content Placeholder 2"/>
          <p:cNvSpPr>
            <a:spLocks noGrp="1"/>
          </p:cNvSpPr>
          <p:nvPr>
            <p:ph idx="1"/>
          </p:nvPr>
        </p:nvSpPr>
        <p:spPr>
          <a:xfrm>
            <a:off x="457200" y="2133600"/>
            <a:ext cx="8229600" cy="4495800"/>
          </a:xfrm>
        </p:spPr>
        <p:txBody>
          <a:bodyPr>
            <a:normAutofit fontScale="47500" lnSpcReduction="20000"/>
          </a:bodyPr>
          <a:lstStyle/>
          <a:p>
            <a:r>
              <a:rPr lang="en-US" b="1" dirty="0" smtClean="0"/>
              <a:t>January (1-7-10) Knit Night!.....................................................................................</a:t>
            </a:r>
            <a:r>
              <a:rPr lang="en-US" b="1" i="1" u="sng" dirty="0" smtClean="0"/>
              <a:t>35 Attended!</a:t>
            </a:r>
          </a:p>
          <a:p>
            <a:endParaRPr lang="en-US" b="1" dirty="0" smtClean="0"/>
          </a:p>
          <a:p>
            <a:r>
              <a:rPr lang="en-US" b="1" dirty="0" smtClean="0"/>
              <a:t>February (2-4-10) Scrapbooking……………………………………………….………….………..…….. 2</a:t>
            </a:r>
            <a:r>
              <a:rPr lang="en-US" b="1" i="1" u="sng" dirty="0" smtClean="0"/>
              <a:t>3 Attended!</a:t>
            </a:r>
            <a:endParaRPr lang="en-US" b="1" dirty="0" smtClean="0"/>
          </a:p>
          <a:p>
            <a:r>
              <a:rPr lang="en-US" b="1" dirty="0" smtClean="0"/>
              <a:t>February   (2-18-10) Knit Night II…………………………………….…………………………..……….. </a:t>
            </a:r>
            <a:r>
              <a:rPr lang="en-US" b="1" i="1" u="sng" dirty="0" smtClean="0"/>
              <a:t>57 Attended!</a:t>
            </a:r>
          </a:p>
          <a:p>
            <a:endParaRPr lang="en-US" b="1" dirty="0" smtClean="0"/>
          </a:p>
          <a:p>
            <a:r>
              <a:rPr lang="en-US" b="1" dirty="0" smtClean="0"/>
              <a:t>March (3-4-10) “The Rabbit lady” Loretta Hayward……………….…………….……..……….. </a:t>
            </a:r>
            <a:r>
              <a:rPr lang="en-US" b="1" i="1" u="sng" dirty="0" smtClean="0"/>
              <a:t>124 Attended!</a:t>
            </a:r>
            <a:endParaRPr lang="en-US" b="1" dirty="0" smtClean="0"/>
          </a:p>
          <a:p>
            <a:r>
              <a:rPr lang="en-US" b="1" dirty="0" smtClean="0">
                <a:solidFill>
                  <a:srgbClr val="006600"/>
                </a:solidFill>
              </a:rPr>
              <a:t>March (3-14-10)  Friends of the Library…………………………………….……………………………..</a:t>
            </a:r>
            <a:r>
              <a:rPr lang="en-US" b="1" i="1" u="sng" dirty="0" smtClean="0">
                <a:solidFill>
                  <a:srgbClr val="006600"/>
                </a:solidFill>
              </a:rPr>
              <a:t>21 Attended!</a:t>
            </a:r>
            <a:endParaRPr lang="en-US" b="1" dirty="0" smtClean="0">
              <a:solidFill>
                <a:srgbClr val="006600"/>
              </a:solidFill>
            </a:endParaRPr>
          </a:p>
          <a:p>
            <a:r>
              <a:rPr lang="en-US" b="1" dirty="0" smtClean="0"/>
              <a:t>March (3-18-10) Knit Night III……………………………..…………………………………….…………….</a:t>
            </a:r>
            <a:r>
              <a:rPr lang="en-US" b="1" i="1" u="sng" dirty="0" smtClean="0"/>
              <a:t>12 Attended!</a:t>
            </a:r>
            <a:endParaRPr lang="en-US" b="1" dirty="0" smtClean="0"/>
          </a:p>
          <a:p>
            <a:pPr>
              <a:buNone/>
            </a:pPr>
            <a:r>
              <a:rPr lang="en-US" b="1" i="1" dirty="0" smtClean="0"/>
              <a:t> </a:t>
            </a:r>
            <a:endParaRPr lang="en-US" b="1" dirty="0" smtClean="0"/>
          </a:p>
          <a:p>
            <a:r>
              <a:rPr lang="en-US" b="1" dirty="0" smtClean="0"/>
              <a:t>April (4-1-10) Wildlife Photographer Gene </a:t>
            </a:r>
            <a:r>
              <a:rPr lang="en-US" b="1" dirty="0" err="1" smtClean="0"/>
              <a:t>Ott</a:t>
            </a:r>
            <a:r>
              <a:rPr lang="en-US" b="1" dirty="0" smtClean="0"/>
              <a:t>……………………………………...………..……….</a:t>
            </a:r>
            <a:r>
              <a:rPr lang="en-US" b="1" i="1" u="sng" dirty="0" smtClean="0"/>
              <a:t>27 Attended!</a:t>
            </a:r>
            <a:endParaRPr lang="en-US" b="1" dirty="0" smtClean="0"/>
          </a:p>
          <a:p>
            <a:r>
              <a:rPr lang="en-US" b="1" dirty="0" smtClean="0">
                <a:solidFill>
                  <a:srgbClr val="006600"/>
                </a:solidFill>
              </a:rPr>
              <a:t>April (4-15-10) Author Dale Rains Book Sale/signing………………………………………………….</a:t>
            </a:r>
            <a:r>
              <a:rPr lang="en-US" b="1" i="1" u="sng" dirty="0" smtClean="0">
                <a:solidFill>
                  <a:srgbClr val="006600"/>
                </a:solidFill>
              </a:rPr>
              <a:t>5 Attended!</a:t>
            </a:r>
          </a:p>
          <a:p>
            <a:endParaRPr lang="en-US" b="1" dirty="0" smtClean="0"/>
          </a:p>
          <a:p>
            <a:r>
              <a:rPr lang="en-US" b="1" dirty="0" smtClean="0"/>
              <a:t>May (5- 6-10) Hunter Holmes “Laurens Blues Legacy”……………………..…….……………... </a:t>
            </a:r>
            <a:r>
              <a:rPr lang="en-US" b="1" i="1" u="sng" dirty="0" smtClean="0"/>
              <a:t>104 Attended!</a:t>
            </a:r>
            <a:endParaRPr lang="en-US" b="1" dirty="0" smtClean="0"/>
          </a:p>
          <a:p>
            <a:r>
              <a:rPr lang="en-US" b="1" dirty="0" smtClean="0">
                <a:solidFill>
                  <a:srgbClr val="006600"/>
                </a:solidFill>
              </a:rPr>
              <a:t>May  (5-20-10) Pat Patterson w/ History of Carolina Beach Music………………….…….……</a:t>
            </a:r>
            <a:r>
              <a:rPr lang="en-US" b="1" i="1" u="sng" dirty="0" smtClean="0">
                <a:solidFill>
                  <a:srgbClr val="006600"/>
                </a:solidFill>
              </a:rPr>
              <a:t>34 Attended!</a:t>
            </a:r>
          </a:p>
          <a:p>
            <a:endParaRPr lang="en-US" b="1" dirty="0" smtClean="0"/>
          </a:p>
          <a:p>
            <a:r>
              <a:rPr lang="en-US" b="1" dirty="0" smtClean="0"/>
              <a:t>June (6-3-10)   “Roses” with Billy Patterson of Roses Unlimited………………….………..…..</a:t>
            </a:r>
            <a:r>
              <a:rPr lang="en-US" b="1" i="1" u="sng" dirty="0" smtClean="0"/>
              <a:t>16 Attended!</a:t>
            </a:r>
            <a:endParaRPr lang="en-US" b="1" dirty="0" smtClean="0"/>
          </a:p>
          <a:p>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272633">
            <a:off x="264296" y="845860"/>
            <a:ext cx="8229600" cy="1143000"/>
          </a:xfrm>
          <a:solidFill>
            <a:srgbClr val="FF0000"/>
          </a:solidFill>
        </p:spPr>
        <p:txBody>
          <a:bodyPr>
            <a:normAutofit/>
          </a:bodyPr>
          <a:lstStyle/>
          <a:p>
            <a:r>
              <a:rPr lang="en-US" sz="6000" b="1" dirty="0" smtClean="0">
                <a:solidFill>
                  <a:schemeClr val="bg1"/>
                </a:solidFill>
              </a:rPr>
              <a:t>CANCELED!</a:t>
            </a:r>
            <a:endParaRPr lang="en-US" sz="6000" b="1" dirty="0">
              <a:solidFill>
                <a:schemeClr val="bg1"/>
              </a:solidFill>
            </a:endParaRPr>
          </a:p>
        </p:txBody>
      </p:sp>
      <p:pic>
        <p:nvPicPr>
          <p:cNvPr id="4" name="Content Placeholder 3" descr="Elizabeth AT Flier.jpg"/>
          <p:cNvPicPr>
            <a:picLocks noGrp="1" noChangeAspect="1"/>
          </p:cNvPicPr>
          <p:nvPr>
            <p:ph idx="1"/>
          </p:nvPr>
        </p:nvPicPr>
        <p:blipFill>
          <a:blip r:embed="rId2" cstate="print"/>
          <a:stretch>
            <a:fillRect/>
          </a:stretch>
        </p:blipFill>
        <p:spPr>
          <a:xfrm rot="447471">
            <a:off x="4622335" y="1960428"/>
            <a:ext cx="3497335" cy="4525963"/>
          </a:xfrm>
          <a:ln>
            <a:solidFill>
              <a:srgbClr val="002060"/>
            </a:solidFill>
          </a:ln>
        </p:spPr>
      </p:pic>
      <p:sp>
        <p:nvSpPr>
          <p:cNvPr id="5" name="TextBox 4"/>
          <p:cNvSpPr txBox="1"/>
          <p:nvPr/>
        </p:nvSpPr>
        <p:spPr>
          <a:xfrm>
            <a:off x="609600" y="2743200"/>
            <a:ext cx="3352800" cy="2585323"/>
          </a:xfrm>
          <a:prstGeom prst="rect">
            <a:avLst/>
          </a:prstGeom>
          <a:noFill/>
        </p:spPr>
        <p:txBody>
          <a:bodyPr wrap="square" rtlCol="0">
            <a:spAutoFit/>
          </a:bodyPr>
          <a:lstStyle/>
          <a:p>
            <a:r>
              <a:rPr lang="en-US" dirty="0" smtClean="0">
                <a:solidFill>
                  <a:prstClr val="black"/>
                </a:solidFill>
              </a:rPr>
              <a:t>Mark </a:t>
            </a:r>
            <a:r>
              <a:rPr lang="en-US" smtClean="0">
                <a:solidFill>
                  <a:prstClr val="black"/>
                </a:solidFill>
              </a:rPr>
              <a:t>the Flyers     </a:t>
            </a:r>
            <a:r>
              <a:rPr lang="en-US" dirty="0" smtClean="0">
                <a:solidFill>
                  <a:prstClr val="black"/>
                </a:solidFill>
              </a:rPr>
              <a:t>“Canceled”</a:t>
            </a:r>
          </a:p>
          <a:p>
            <a:endParaRPr lang="en-US" dirty="0" smtClean="0">
              <a:solidFill>
                <a:prstClr val="black"/>
              </a:solidFill>
            </a:endParaRPr>
          </a:p>
          <a:p>
            <a:r>
              <a:rPr lang="en-US" dirty="0" smtClean="0">
                <a:solidFill>
                  <a:prstClr val="black"/>
                </a:solidFill>
              </a:rPr>
              <a:t>Announce on </a:t>
            </a:r>
            <a:r>
              <a:rPr lang="en-US" dirty="0" err="1" smtClean="0">
                <a:solidFill>
                  <a:prstClr val="black"/>
                </a:solidFill>
              </a:rPr>
              <a:t>Facebook</a:t>
            </a:r>
            <a:r>
              <a:rPr lang="en-US" dirty="0" smtClean="0">
                <a:solidFill>
                  <a:prstClr val="black"/>
                </a:solidFill>
              </a:rPr>
              <a:t> (and on the </a:t>
            </a:r>
            <a:r>
              <a:rPr lang="en-US" dirty="0" err="1" smtClean="0">
                <a:solidFill>
                  <a:prstClr val="black"/>
                </a:solidFill>
              </a:rPr>
              <a:t>Facebook</a:t>
            </a:r>
            <a:r>
              <a:rPr lang="en-US" dirty="0" smtClean="0">
                <a:solidFill>
                  <a:prstClr val="black"/>
                </a:solidFill>
              </a:rPr>
              <a:t> event)</a:t>
            </a:r>
          </a:p>
          <a:p>
            <a:endParaRPr lang="en-US" dirty="0" smtClean="0">
              <a:solidFill>
                <a:prstClr val="black"/>
              </a:solidFill>
            </a:endParaRPr>
          </a:p>
          <a:p>
            <a:r>
              <a:rPr lang="en-US" dirty="0" smtClean="0">
                <a:solidFill>
                  <a:prstClr val="black"/>
                </a:solidFill>
              </a:rPr>
              <a:t>Contact online news outlets and online message boards</a:t>
            </a:r>
          </a:p>
          <a:p>
            <a:endParaRPr lang="en-US" dirty="0" smtClean="0">
              <a:solidFill>
                <a:prstClr val="black"/>
              </a:solidFill>
            </a:endParaRPr>
          </a:p>
          <a:p>
            <a:r>
              <a:rPr lang="en-US" dirty="0" smtClean="0">
                <a:solidFill>
                  <a:prstClr val="black"/>
                </a:solidFill>
              </a:rPr>
              <a:t>Change outside sign</a:t>
            </a:r>
            <a:endParaRPr lang="en-US" dirty="0">
              <a:solidFill>
                <a:prstClr val="black"/>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rgbClr val="00B050"/>
                </a:solidFill>
              </a:rPr>
              <a:t>The Coupon Lady</a:t>
            </a:r>
            <a:endParaRPr lang="en-US" sz="6000" b="1" dirty="0">
              <a:solidFill>
                <a:srgbClr val="00B050"/>
              </a:solidFill>
            </a:endParaRPr>
          </a:p>
        </p:txBody>
      </p:sp>
      <p:pic>
        <p:nvPicPr>
          <p:cNvPr id="5" name="Content Placeholder 4" descr="Coupon Lady Flier.jpg"/>
          <p:cNvPicPr>
            <a:picLocks noGrp="1" noChangeAspect="1"/>
          </p:cNvPicPr>
          <p:nvPr>
            <p:ph sz="half" idx="1"/>
          </p:nvPr>
        </p:nvPicPr>
        <p:blipFill>
          <a:blip r:embed="rId2" cstate="print"/>
          <a:stretch>
            <a:fillRect/>
          </a:stretch>
        </p:blipFill>
        <p:spPr>
          <a:xfrm>
            <a:off x="727832" y="1600200"/>
            <a:ext cx="3497335" cy="4525963"/>
          </a:xfrm>
          <a:ln>
            <a:solidFill>
              <a:srgbClr val="00B050"/>
            </a:solidFill>
          </a:ln>
        </p:spPr>
      </p:pic>
      <p:pic>
        <p:nvPicPr>
          <p:cNvPr id="6" name="Content Placeholder 5" descr="IMG_2432.jpg"/>
          <p:cNvPicPr>
            <a:picLocks noGrp="1" noChangeAspect="1"/>
          </p:cNvPicPr>
          <p:nvPr>
            <p:ph sz="half" idx="2"/>
          </p:nvPr>
        </p:nvPicPr>
        <p:blipFill>
          <a:blip r:embed="rId3" cstate="print"/>
          <a:stretch>
            <a:fillRect/>
          </a:stretch>
        </p:blipFill>
        <p:spPr>
          <a:xfrm>
            <a:off x="4876800" y="1447800"/>
            <a:ext cx="3251200" cy="2438400"/>
          </a:xfrm>
          <a:ln>
            <a:solidFill>
              <a:srgbClr val="006600"/>
            </a:solidFill>
          </a:ln>
          <a:effectLst>
            <a:glow rad="63500">
              <a:schemeClr val="accent6">
                <a:satMod val="175000"/>
                <a:alpha val="40000"/>
              </a:schemeClr>
            </a:glow>
          </a:effectLst>
        </p:spPr>
      </p:pic>
      <p:pic>
        <p:nvPicPr>
          <p:cNvPr id="7" name="Picture 6" descr="IMG_2435.jpg"/>
          <p:cNvPicPr>
            <a:picLocks noChangeAspect="1"/>
          </p:cNvPicPr>
          <p:nvPr/>
        </p:nvPicPr>
        <p:blipFill>
          <a:blip r:embed="rId4" cstate="print"/>
          <a:stretch>
            <a:fillRect/>
          </a:stretch>
        </p:blipFill>
        <p:spPr>
          <a:xfrm rot="600475">
            <a:off x="6816715" y="3890521"/>
            <a:ext cx="1930400" cy="1447800"/>
          </a:xfrm>
          <a:prstGeom prst="rect">
            <a:avLst/>
          </a:prstGeom>
          <a:ln>
            <a:solidFill>
              <a:srgbClr val="006600"/>
            </a:solidFill>
          </a:ln>
        </p:spPr>
      </p:pic>
      <p:sp>
        <p:nvSpPr>
          <p:cNvPr id="8" name="TextBox 7"/>
          <p:cNvSpPr txBox="1"/>
          <p:nvPr/>
        </p:nvSpPr>
        <p:spPr>
          <a:xfrm>
            <a:off x="4724400" y="5486400"/>
            <a:ext cx="4038600" cy="830997"/>
          </a:xfrm>
          <a:prstGeom prst="rect">
            <a:avLst/>
          </a:prstGeom>
          <a:noFill/>
        </p:spPr>
        <p:txBody>
          <a:bodyPr wrap="square" rtlCol="0">
            <a:spAutoFit/>
          </a:bodyPr>
          <a:lstStyle/>
          <a:p>
            <a:r>
              <a:rPr lang="en-US" sz="4800" b="1" i="1" u="sng" dirty="0" smtClean="0">
                <a:solidFill>
                  <a:prstClr val="black"/>
                </a:solidFill>
              </a:rPr>
              <a:t>101 Attended!</a:t>
            </a:r>
            <a:endParaRPr lang="en-US" sz="4800" b="1" i="1" u="sng" dirty="0">
              <a:solidFill>
                <a:prstClr val="black"/>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944562"/>
          </a:xfrm>
        </p:spPr>
        <p:txBody>
          <a:bodyPr>
            <a:noAutofit/>
          </a:bodyPr>
          <a:lstStyle/>
          <a:p>
            <a:r>
              <a:rPr lang="en-US" sz="6000" b="1" u="sng" dirty="0" smtClean="0">
                <a:solidFill>
                  <a:srgbClr val="0000FF"/>
                </a:solidFill>
              </a:rPr>
              <a:t>September 2010</a:t>
            </a:r>
            <a:endParaRPr lang="en-US" sz="6000" b="1" u="sng" dirty="0">
              <a:solidFill>
                <a:srgbClr val="0000FF"/>
              </a:solidFill>
            </a:endParaRPr>
          </a:p>
        </p:txBody>
      </p:sp>
      <p:sp>
        <p:nvSpPr>
          <p:cNvPr id="3" name="Content Placeholder 2"/>
          <p:cNvSpPr>
            <a:spLocks noGrp="1"/>
          </p:cNvSpPr>
          <p:nvPr>
            <p:ph idx="1"/>
          </p:nvPr>
        </p:nvSpPr>
        <p:spPr/>
        <p:txBody>
          <a:bodyPr>
            <a:normAutofit lnSpcReduction="10000"/>
          </a:bodyPr>
          <a:lstStyle/>
          <a:p>
            <a:pPr algn="ctr"/>
            <a:r>
              <a:rPr lang="en-US" b="1" dirty="0" smtClean="0">
                <a:solidFill>
                  <a:schemeClr val="accent3">
                    <a:lumMod val="50000"/>
                  </a:schemeClr>
                </a:solidFill>
              </a:rPr>
              <a:t>September (9-2-10)   Beginning Genealogy</a:t>
            </a:r>
          </a:p>
          <a:p>
            <a:pPr algn="ctr">
              <a:buNone/>
            </a:pPr>
            <a:r>
              <a:rPr lang="en-US" b="1" i="1" u="sng" dirty="0" smtClean="0">
                <a:solidFill>
                  <a:schemeClr val="accent3">
                    <a:lumMod val="50000"/>
                  </a:schemeClr>
                </a:solidFill>
              </a:rPr>
              <a:t>38 Attended!</a:t>
            </a:r>
          </a:p>
          <a:p>
            <a:pPr algn="ctr">
              <a:buNone/>
            </a:pPr>
            <a:endParaRPr lang="en-US" dirty="0" smtClean="0">
              <a:solidFill>
                <a:schemeClr val="accent3">
                  <a:lumMod val="50000"/>
                </a:schemeClr>
              </a:solidFill>
            </a:endParaRPr>
          </a:p>
          <a:p>
            <a:pPr algn="ctr"/>
            <a:r>
              <a:rPr lang="en-US" b="1" dirty="0" smtClean="0">
                <a:solidFill>
                  <a:schemeClr val="accent3">
                    <a:lumMod val="50000"/>
                  </a:schemeClr>
                </a:solidFill>
              </a:rPr>
              <a:t>September (9-15-10)  Social Security Website</a:t>
            </a:r>
          </a:p>
          <a:p>
            <a:pPr algn="ctr">
              <a:buNone/>
            </a:pPr>
            <a:r>
              <a:rPr lang="en-US" b="1" i="1" u="sng" dirty="0" smtClean="0">
                <a:solidFill>
                  <a:schemeClr val="accent3">
                    <a:lumMod val="50000"/>
                  </a:schemeClr>
                </a:solidFill>
              </a:rPr>
              <a:t>5 Attended!</a:t>
            </a:r>
          </a:p>
          <a:p>
            <a:pPr algn="ctr">
              <a:buNone/>
            </a:pPr>
            <a:endParaRPr lang="en-US" dirty="0" smtClean="0">
              <a:solidFill>
                <a:schemeClr val="accent3">
                  <a:lumMod val="50000"/>
                </a:schemeClr>
              </a:solidFill>
            </a:endParaRPr>
          </a:p>
          <a:p>
            <a:pPr algn="ctr"/>
            <a:r>
              <a:rPr lang="en-US" b="1" dirty="0" smtClean="0">
                <a:solidFill>
                  <a:schemeClr val="accent3">
                    <a:lumMod val="50000"/>
                  </a:schemeClr>
                </a:solidFill>
              </a:rPr>
              <a:t>September (9-20-10)  Internet Safety</a:t>
            </a:r>
          </a:p>
          <a:p>
            <a:pPr algn="ctr">
              <a:buNone/>
            </a:pPr>
            <a:r>
              <a:rPr lang="en-US" b="1" i="1" u="sng" dirty="0" smtClean="0">
                <a:solidFill>
                  <a:schemeClr val="accent3">
                    <a:lumMod val="50000"/>
                  </a:schemeClr>
                </a:solidFill>
              </a:rPr>
              <a:t>7 Attended!</a:t>
            </a:r>
            <a:endParaRPr lang="en-US" dirty="0" smtClean="0">
              <a:solidFill>
                <a:schemeClr val="accent3">
                  <a:lumMod val="50000"/>
                </a:schemeClr>
              </a:solidFill>
            </a:endParaRP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p:cNvSpPr>
          <p:nvPr>
            <p:ph type="title"/>
          </p:nvPr>
        </p:nvSpPr>
        <p:spPr>
          <a:xfrm>
            <a:off x="914400" y="152877"/>
            <a:ext cx="8229600" cy="1143000"/>
          </a:xfrm>
        </p:spPr>
        <p:txBody>
          <a:bodyPr/>
          <a:lstStyle/>
          <a:p>
            <a:r>
              <a:rPr lang="en-US" sz="3200" b="1" dirty="0" smtClean="0"/>
              <a:t>Closed Captioning is available</a:t>
            </a:r>
          </a:p>
        </p:txBody>
      </p:sp>
      <p:sp>
        <p:nvSpPr>
          <p:cNvPr id="45059" name="Rectangle 3"/>
          <p:cNvSpPr>
            <a:spLocks noGrp="1"/>
          </p:cNvSpPr>
          <p:nvPr>
            <p:ph idx="1"/>
          </p:nvPr>
        </p:nvSpPr>
        <p:spPr>
          <a:xfrm>
            <a:off x="457200" y="1524477"/>
            <a:ext cx="4114800" cy="4723448"/>
          </a:xfrm>
        </p:spPr>
        <p:txBody>
          <a:bodyPr/>
          <a:lstStyle/>
          <a:p>
            <a:r>
              <a:rPr lang="en-US" sz="2000" dirty="0" smtClean="0"/>
              <a:t>Open </a:t>
            </a:r>
            <a:r>
              <a:rPr lang="en-US" sz="2000" b="1" dirty="0" smtClean="0"/>
              <a:t>Media Viewer</a:t>
            </a:r>
            <a:r>
              <a:rPr lang="en-US" sz="2000" dirty="0" smtClean="0"/>
              <a:t> from Panel options.</a:t>
            </a:r>
            <a:br>
              <a:rPr lang="en-US" sz="2000" dirty="0" smtClean="0"/>
            </a:br>
            <a:endParaRPr lang="en-US" sz="2000" dirty="0" smtClean="0"/>
          </a:p>
          <a:p>
            <a:r>
              <a:rPr lang="en-US" sz="2000" dirty="0" smtClean="0"/>
              <a:t>Adjust </a:t>
            </a:r>
            <a:r>
              <a:rPr lang="en-US" sz="2000" b="1" dirty="0" smtClean="0"/>
              <a:t>font</a:t>
            </a:r>
            <a:r>
              <a:rPr lang="en-US" sz="2000" dirty="0" smtClean="0"/>
              <a:t>.</a:t>
            </a:r>
            <a:br>
              <a:rPr lang="en-US" sz="2000" dirty="0" smtClean="0"/>
            </a:br>
            <a:endParaRPr lang="en-US" sz="2000" dirty="0" smtClean="0"/>
          </a:p>
          <a:p>
            <a:r>
              <a:rPr lang="en-US" sz="2000" dirty="0" smtClean="0"/>
              <a:t>Select </a:t>
            </a:r>
            <a:r>
              <a:rPr lang="en-US" sz="2000" b="1" dirty="0" smtClean="0"/>
              <a:t>Show/Hide Header</a:t>
            </a:r>
            <a:r>
              <a:rPr lang="en-US" sz="2000" dirty="0" smtClean="0"/>
              <a:t>.</a:t>
            </a:r>
          </a:p>
          <a:p>
            <a:pPr>
              <a:buFont typeface="Arial" pitchFamily="34" charset="0"/>
              <a:buNone/>
            </a:pPr>
            <a:endParaRPr lang="en-US" sz="2000" dirty="0" smtClean="0"/>
          </a:p>
        </p:txBody>
      </p:sp>
      <p:pic>
        <p:nvPicPr>
          <p:cNvPr id="45060" name="Picture 2"/>
          <p:cNvPicPr>
            <a:picLocks noChangeAspect="1" noChangeArrowheads="1"/>
          </p:cNvPicPr>
          <p:nvPr/>
        </p:nvPicPr>
        <p:blipFill>
          <a:blip r:embed="rId2" cstate="print"/>
          <a:srcRect/>
          <a:stretch>
            <a:fillRect/>
          </a:stretch>
        </p:blipFill>
        <p:spPr bwMode="auto">
          <a:xfrm>
            <a:off x="4800600" y="1600200"/>
            <a:ext cx="4043363" cy="4419124"/>
          </a:xfrm>
          <a:prstGeom prst="rect">
            <a:avLst/>
          </a:prstGeom>
          <a:noFill/>
          <a:ln w="9525">
            <a:noFill/>
            <a:miter lim="800000"/>
            <a:headEnd/>
            <a:tailEnd/>
          </a:ln>
        </p:spPr>
      </p:pic>
      <p:sp>
        <p:nvSpPr>
          <p:cNvPr id="45061" name="Oval 11"/>
          <p:cNvSpPr>
            <a:spLocks noChangeArrowheads="1"/>
          </p:cNvSpPr>
          <p:nvPr/>
        </p:nvSpPr>
        <p:spPr bwMode="auto">
          <a:xfrm>
            <a:off x="5104924" y="1447324"/>
            <a:ext cx="1371600" cy="534353"/>
          </a:xfrm>
          <a:prstGeom prst="ellipse">
            <a:avLst/>
          </a:prstGeom>
          <a:noFill/>
          <a:ln w="28575">
            <a:solidFill>
              <a:srgbClr val="FF0000"/>
            </a:solidFill>
            <a:round/>
            <a:headEnd/>
            <a:tailEnd/>
          </a:ln>
        </p:spPr>
        <p:txBody>
          <a:bodyPr wrap="none" lIns="91328" tIns="45662" rIns="91328" bIns="45662" anchor="ctr"/>
          <a:lstStyle/>
          <a:p>
            <a:pPr defTabSz="912954" fontAlgn="base">
              <a:spcBef>
                <a:spcPct val="0"/>
              </a:spcBef>
              <a:spcAft>
                <a:spcPct val="0"/>
              </a:spcAft>
            </a:pPr>
            <a:endParaRPr lang="en-US" sz="3200" dirty="0" smtClean="0">
              <a:solidFill>
                <a:srgbClr val="000000"/>
              </a:solidFill>
            </a:endParaRPr>
          </a:p>
        </p:txBody>
      </p:sp>
      <p:sp>
        <p:nvSpPr>
          <p:cNvPr id="45062" name="Oval 8"/>
          <p:cNvSpPr>
            <a:spLocks noChangeArrowheads="1"/>
          </p:cNvSpPr>
          <p:nvPr/>
        </p:nvSpPr>
        <p:spPr bwMode="auto">
          <a:xfrm>
            <a:off x="7468077" y="5562124"/>
            <a:ext cx="1523048" cy="685800"/>
          </a:xfrm>
          <a:prstGeom prst="ellipse">
            <a:avLst/>
          </a:prstGeom>
          <a:noFill/>
          <a:ln w="28575">
            <a:solidFill>
              <a:srgbClr val="FF0000"/>
            </a:solidFill>
            <a:round/>
            <a:headEnd/>
            <a:tailEnd/>
          </a:ln>
        </p:spPr>
        <p:txBody>
          <a:bodyPr wrap="none" lIns="91328" tIns="45662" rIns="91328" bIns="45662" anchor="ctr"/>
          <a:lstStyle/>
          <a:p>
            <a:pPr defTabSz="912954" fontAlgn="base">
              <a:spcBef>
                <a:spcPct val="0"/>
              </a:spcBef>
              <a:spcAft>
                <a:spcPct val="0"/>
              </a:spcAft>
            </a:pPr>
            <a:endParaRPr lang="en-US" sz="3200" dirty="0" smtClean="0">
              <a:solidFill>
                <a:srgbClr val="000000"/>
              </a:solidFill>
            </a:endParaRPr>
          </a:p>
        </p:txBody>
      </p:sp>
      <p:sp>
        <p:nvSpPr>
          <p:cNvPr id="45063" name="Oval 11"/>
          <p:cNvSpPr>
            <a:spLocks noChangeArrowheads="1"/>
          </p:cNvSpPr>
          <p:nvPr/>
        </p:nvSpPr>
        <p:spPr bwMode="auto">
          <a:xfrm>
            <a:off x="7239477" y="2743202"/>
            <a:ext cx="1294448" cy="610077"/>
          </a:xfrm>
          <a:prstGeom prst="ellipse">
            <a:avLst/>
          </a:prstGeom>
          <a:noFill/>
          <a:ln w="28575">
            <a:solidFill>
              <a:srgbClr val="FF0000"/>
            </a:solidFill>
            <a:round/>
            <a:headEnd/>
            <a:tailEnd/>
          </a:ln>
        </p:spPr>
        <p:txBody>
          <a:bodyPr wrap="none" lIns="91328" tIns="45662" rIns="91328" bIns="45662" anchor="ctr"/>
          <a:lstStyle/>
          <a:p>
            <a:pPr defTabSz="912954" fontAlgn="base">
              <a:spcBef>
                <a:spcPct val="0"/>
              </a:spcBef>
              <a:spcAft>
                <a:spcPct val="0"/>
              </a:spcAft>
            </a:pPr>
            <a:endParaRPr lang="en-US" sz="3200" dirty="0" smtClean="0">
              <a:solidFill>
                <a:srgbClr val="00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sz="6000" b="1" dirty="0" smtClean="0">
                <a:solidFill>
                  <a:srgbClr val="006600"/>
                </a:solidFill>
              </a:rPr>
              <a:t>Quilt Show!</a:t>
            </a:r>
            <a:endParaRPr lang="en-US" sz="6000" b="1" dirty="0">
              <a:solidFill>
                <a:srgbClr val="006600"/>
              </a:solidFill>
            </a:endParaRPr>
          </a:p>
        </p:txBody>
      </p:sp>
      <p:pic>
        <p:nvPicPr>
          <p:cNvPr id="5" name="Content Placeholder 4" descr="Quilt Show Flier.jpg"/>
          <p:cNvPicPr>
            <a:picLocks noGrp="1" noChangeAspect="1"/>
          </p:cNvPicPr>
          <p:nvPr>
            <p:ph sz="half" idx="1"/>
          </p:nvPr>
        </p:nvPicPr>
        <p:blipFill>
          <a:blip r:embed="rId2" cstate="print"/>
          <a:stretch>
            <a:fillRect/>
          </a:stretch>
        </p:blipFill>
        <p:spPr>
          <a:xfrm>
            <a:off x="152400" y="1295400"/>
            <a:ext cx="3802135" cy="5135563"/>
          </a:xfrm>
          <a:ln>
            <a:solidFill>
              <a:srgbClr val="FF0000"/>
            </a:solidFill>
          </a:ln>
        </p:spPr>
      </p:pic>
      <p:pic>
        <p:nvPicPr>
          <p:cNvPr id="6" name="Content Placeholder 5" descr="IMG_2527.jpg"/>
          <p:cNvPicPr>
            <a:picLocks noGrp="1" noChangeAspect="1"/>
          </p:cNvPicPr>
          <p:nvPr>
            <p:ph sz="half" idx="2"/>
          </p:nvPr>
        </p:nvPicPr>
        <p:blipFill>
          <a:blip r:embed="rId3" cstate="print"/>
          <a:stretch>
            <a:fillRect/>
          </a:stretch>
        </p:blipFill>
        <p:spPr>
          <a:xfrm>
            <a:off x="5562600" y="1295400"/>
            <a:ext cx="3251200" cy="2438400"/>
          </a:xfrm>
          <a:ln>
            <a:solidFill>
              <a:srgbClr val="006600"/>
            </a:solidFill>
          </a:ln>
        </p:spPr>
      </p:pic>
      <p:pic>
        <p:nvPicPr>
          <p:cNvPr id="7" name="Picture 6" descr="IMG_2530.jpg"/>
          <p:cNvPicPr>
            <a:picLocks noChangeAspect="1"/>
          </p:cNvPicPr>
          <p:nvPr/>
        </p:nvPicPr>
        <p:blipFill>
          <a:blip r:embed="rId4" cstate="print"/>
          <a:stretch>
            <a:fillRect/>
          </a:stretch>
        </p:blipFill>
        <p:spPr>
          <a:xfrm>
            <a:off x="4267200" y="3505200"/>
            <a:ext cx="2336800" cy="1752600"/>
          </a:xfrm>
          <a:prstGeom prst="rect">
            <a:avLst/>
          </a:prstGeom>
          <a:ln>
            <a:solidFill>
              <a:srgbClr val="006600"/>
            </a:solidFill>
          </a:ln>
        </p:spPr>
      </p:pic>
      <p:pic>
        <p:nvPicPr>
          <p:cNvPr id="8" name="Picture 7" descr="IMG_2531.jpg"/>
          <p:cNvPicPr>
            <a:picLocks noChangeAspect="1"/>
          </p:cNvPicPr>
          <p:nvPr/>
        </p:nvPicPr>
        <p:blipFill>
          <a:blip r:embed="rId5" cstate="print"/>
          <a:stretch>
            <a:fillRect/>
          </a:stretch>
        </p:blipFill>
        <p:spPr>
          <a:xfrm>
            <a:off x="6781800" y="3886200"/>
            <a:ext cx="1828800" cy="1371600"/>
          </a:xfrm>
          <a:prstGeom prst="rect">
            <a:avLst/>
          </a:prstGeom>
          <a:ln>
            <a:solidFill>
              <a:srgbClr val="006600"/>
            </a:solidFill>
          </a:ln>
        </p:spPr>
      </p:pic>
      <p:sp>
        <p:nvSpPr>
          <p:cNvPr id="9" name="TextBox 8"/>
          <p:cNvSpPr txBox="1"/>
          <p:nvPr/>
        </p:nvSpPr>
        <p:spPr>
          <a:xfrm>
            <a:off x="4572000" y="5486400"/>
            <a:ext cx="4267200" cy="830997"/>
          </a:xfrm>
          <a:prstGeom prst="rect">
            <a:avLst/>
          </a:prstGeom>
          <a:noFill/>
        </p:spPr>
        <p:txBody>
          <a:bodyPr wrap="square" rtlCol="0">
            <a:spAutoFit/>
          </a:bodyPr>
          <a:lstStyle/>
          <a:p>
            <a:r>
              <a:rPr lang="en-US" sz="4800" b="1" i="1" u="sng" dirty="0" smtClean="0">
                <a:solidFill>
                  <a:prstClr val="black"/>
                </a:solidFill>
              </a:rPr>
              <a:t>68 Attended!</a:t>
            </a:r>
            <a:endParaRPr lang="en-US" b="1" dirty="0">
              <a:solidFill>
                <a:prstClr val="black"/>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rgbClr val="663300"/>
                </a:solidFill>
              </a:rPr>
              <a:t>Ukulele Fun with Lil’ Rev</a:t>
            </a:r>
            <a:endParaRPr lang="en-US" sz="6000" b="1" dirty="0">
              <a:solidFill>
                <a:srgbClr val="663300"/>
              </a:solidFill>
            </a:endParaRPr>
          </a:p>
        </p:txBody>
      </p:sp>
      <p:pic>
        <p:nvPicPr>
          <p:cNvPr id="5" name="Content Placeholder 4" descr="Lil' Rev Flier.jpg"/>
          <p:cNvPicPr>
            <a:picLocks noGrp="1" noChangeAspect="1"/>
          </p:cNvPicPr>
          <p:nvPr>
            <p:ph sz="half" idx="1"/>
          </p:nvPr>
        </p:nvPicPr>
        <p:blipFill>
          <a:blip r:embed="rId2" cstate="print"/>
          <a:stretch>
            <a:fillRect/>
          </a:stretch>
        </p:blipFill>
        <p:spPr>
          <a:xfrm>
            <a:off x="304800" y="1600200"/>
            <a:ext cx="3920367" cy="5029200"/>
          </a:xfrm>
          <a:ln>
            <a:solidFill>
              <a:srgbClr val="663300"/>
            </a:solidFill>
          </a:ln>
        </p:spPr>
      </p:pic>
      <p:pic>
        <p:nvPicPr>
          <p:cNvPr id="6" name="Content Placeholder 5" descr="rev.jpg"/>
          <p:cNvPicPr>
            <a:picLocks noGrp="1" noChangeAspect="1"/>
          </p:cNvPicPr>
          <p:nvPr>
            <p:ph sz="half" idx="2"/>
          </p:nvPr>
        </p:nvPicPr>
        <p:blipFill>
          <a:blip r:embed="rId3" cstate="print"/>
          <a:stretch>
            <a:fillRect/>
          </a:stretch>
        </p:blipFill>
        <p:spPr>
          <a:xfrm>
            <a:off x="7162800" y="3087556"/>
            <a:ext cx="1790700" cy="2690943"/>
          </a:xfrm>
          <a:ln>
            <a:solidFill>
              <a:srgbClr val="663300"/>
            </a:solidFill>
          </a:ln>
        </p:spPr>
      </p:pic>
      <p:pic>
        <p:nvPicPr>
          <p:cNvPr id="7" name="Picture 6" descr="ukulelerev.jpg"/>
          <p:cNvPicPr>
            <a:picLocks noChangeAspect="1"/>
          </p:cNvPicPr>
          <p:nvPr/>
        </p:nvPicPr>
        <p:blipFill>
          <a:blip r:embed="rId4" cstate="print"/>
          <a:stretch>
            <a:fillRect/>
          </a:stretch>
        </p:blipFill>
        <p:spPr>
          <a:xfrm>
            <a:off x="4572000" y="1600200"/>
            <a:ext cx="2844800" cy="2133600"/>
          </a:xfrm>
          <a:prstGeom prst="rect">
            <a:avLst/>
          </a:prstGeom>
          <a:ln>
            <a:solidFill>
              <a:srgbClr val="663300"/>
            </a:solidFill>
          </a:ln>
        </p:spPr>
      </p:pic>
      <p:sp>
        <p:nvSpPr>
          <p:cNvPr id="8" name="TextBox 7"/>
          <p:cNvSpPr txBox="1"/>
          <p:nvPr/>
        </p:nvSpPr>
        <p:spPr>
          <a:xfrm>
            <a:off x="4800600" y="5791200"/>
            <a:ext cx="3657600" cy="830997"/>
          </a:xfrm>
          <a:prstGeom prst="rect">
            <a:avLst/>
          </a:prstGeom>
          <a:noFill/>
        </p:spPr>
        <p:txBody>
          <a:bodyPr wrap="square" rtlCol="0">
            <a:spAutoFit/>
          </a:bodyPr>
          <a:lstStyle/>
          <a:p>
            <a:pPr algn="ctr"/>
            <a:r>
              <a:rPr lang="en-US" sz="4800" b="1" i="1" u="sng" dirty="0" smtClean="0">
                <a:solidFill>
                  <a:prstClr val="black"/>
                </a:solidFill>
              </a:rPr>
              <a:t>52 Attended!</a:t>
            </a:r>
            <a:endParaRPr lang="en-US" sz="4800" b="1" i="1" u="sng" dirty="0">
              <a:solidFill>
                <a:prstClr val="black"/>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000" b="1" dirty="0" smtClean="0">
                <a:solidFill>
                  <a:srgbClr val="663300"/>
                </a:solidFill>
                <a:latin typeface="Poor Richard" pitchFamily="18" charset="0"/>
              </a:rPr>
              <a:t>Moonshine!</a:t>
            </a:r>
            <a:endParaRPr lang="en-US" sz="6000" b="1" dirty="0">
              <a:solidFill>
                <a:srgbClr val="663300"/>
              </a:solidFill>
              <a:latin typeface="Poor Richard" pitchFamily="18" charset="0"/>
            </a:endParaRPr>
          </a:p>
        </p:txBody>
      </p:sp>
      <p:pic>
        <p:nvPicPr>
          <p:cNvPr id="5" name="Content Placeholder 4" descr="Moonshine Flier.jpg"/>
          <p:cNvPicPr>
            <a:picLocks noGrp="1" noChangeAspect="1"/>
          </p:cNvPicPr>
          <p:nvPr>
            <p:ph sz="half" idx="1"/>
          </p:nvPr>
        </p:nvPicPr>
        <p:blipFill>
          <a:blip r:embed="rId2" cstate="print"/>
          <a:stretch>
            <a:fillRect/>
          </a:stretch>
        </p:blipFill>
        <p:spPr>
          <a:xfrm rot="21389369">
            <a:off x="152400" y="1524000"/>
            <a:ext cx="3920367" cy="4754563"/>
          </a:xfrm>
          <a:ln>
            <a:solidFill>
              <a:schemeClr val="accent6">
                <a:lumMod val="50000"/>
              </a:schemeClr>
            </a:solidFill>
          </a:ln>
        </p:spPr>
      </p:pic>
      <p:pic>
        <p:nvPicPr>
          <p:cNvPr id="6" name="Content Placeholder 5" descr="IMG_2580.jpg"/>
          <p:cNvPicPr>
            <a:picLocks noGrp="1" noChangeAspect="1"/>
          </p:cNvPicPr>
          <p:nvPr>
            <p:ph sz="half" idx="2"/>
          </p:nvPr>
        </p:nvPicPr>
        <p:blipFill>
          <a:blip r:embed="rId3" cstate="print"/>
          <a:stretch>
            <a:fillRect/>
          </a:stretch>
        </p:blipFill>
        <p:spPr>
          <a:xfrm rot="262705">
            <a:off x="4187090" y="1303569"/>
            <a:ext cx="2286000" cy="1981200"/>
          </a:xfrm>
          <a:prstGeom prst="rect">
            <a:avLst/>
          </a:prstGeom>
          <a:ln w="19050">
            <a:solidFill>
              <a:srgbClr val="663300"/>
            </a:solidFill>
          </a:ln>
        </p:spPr>
      </p:pic>
      <p:pic>
        <p:nvPicPr>
          <p:cNvPr id="7" name="Picture 6" descr="IMG_2577.jpg"/>
          <p:cNvPicPr>
            <a:picLocks noChangeAspect="1"/>
          </p:cNvPicPr>
          <p:nvPr/>
        </p:nvPicPr>
        <p:blipFill>
          <a:blip r:embed="rId4" cstate="print"/>
          <a:stretch>
            <a:fillRect/>
          </a:stretch>
        </p:blipFill>
        <p:spPr>
          <a:xfrm rot="21347914">
            <a:off x="6699108" y="1294694"/>
            <a:ext cx="2133600" cy="1981200"/>
          </a:xfrm>
          <a:prstGeom prst="rect">
            <a:avLst/>
          </a:prstGeom>
          <a:ln>
            <a:solidFill>
              <a:srgbClr val="663300"/>
            </a:solidFill>
          </a:ln>
        </p:spPr>
      </p:pic>
      <p:pic>
        <p:nvPicPr>
          <p:cNvPr id="8" name="Picture 7" descr="IMG_2576.jpg"/>
          <p:cNvPicPr>
            <a:picLocks noChangeAspect="1"/>
          </p:cNvPicPr>
          <p:nvPr/>
        </p:nvPicPr>
        <p:blipFill>
          <a:blip r:embed="rId5" cstate="print"/>
          <a:stretch>
            <a:fillRect/>
          </a:stretch>
        </p:blipFill>
        <p:spPr>
          <a:xfrm rot="21350539">
            <a:off x="4336112" y="3658900"/>
            <a:ext cx="2209800" cy="1981200"/>
          </a:xfrm>
          <a:prstGeom prst="rect">
            <a:avLst/>
          </a:prstGeom>
          <a:ln>
            <a:solidFill>
              <a:srgbClr val="663300"/>
            </a:solidFill>
          </a:ln>
        </p:spPr>
      </p:pic>
      <p:pic>
        <p:nvPicPr>
          <p:cNvPr id="9" name="Picture 8" descr="IMG_2578.jpg"/>
          <p:cNvPicPr>
            <a:picLocks noChangeAspect="1"/>
          </p:cNvPicPr>
          <p:nvPr/>
        </p:nvPicPr>
        <p:blipFill>
          <a:blip r:embed="rId6" cstate="print"/>
          <a:stretch>
            <a:fillRect/>
          </a:stretch>
        </p:blipFill>
        <p:spPr>
          <a:xfrm rot="254316">
            <a:off x="6864008" y="3660354"/>
            <a:ext cx="2209800" cy="1981200"/>
          </a:xfrm>
          <a:prstGeom prst="rect">
            <a:avLst/>
          </a:prstGeom>
          <a:ln>
            <a:solidFill>
              <a:srgbClr val="663300"/>
            </a:solidFill>
          </a:ln>
        </p:spPr>
      </p:pic>
      <p:sp>
        <p:nvSpPr>
          <p:cNvPr id="10" name="TextBox 9"/>
          <p:cNvSpPr txBox="1"/>
          <p:nvPr/>
        </p:nvSpPr>
        <p:spPr>
          <a:xfrm>
            <a:off x="4572000" y="6019800"/>
            <a:ext cx="4419600" cy="830997"/>
          </a:xfrm>
          <a:prstGeom prst="rect">
            <a:avLst/>
          </a:prstGeom>
          <a:noFill/>
        </p:spPr>
        <p:txBody>
          <a:bodyPr wrap="square" rtlCol="0">
            <a:spAutoFit/>
          </a:bodyPr>
          <a:lstStyle/>
          <a:p>
            <a:pPr algn="ctr"/>
            <a:r>
              <a:rPr lang="en-US" sz="4800" b="1" i="1" u="sng" dirty="0" smtClean="0">
                <a:solidFill>
                  <a:prstClr val="black"/>
                </a:solidFill>
              </a:rPr>
              <a:t>32 Attended!</a:t>
            </a:r>
            <a:endParaRPr lang="en-US" sz="4800" b="1" i="1" u="sng" dirty="0">
              <a:solidFill>
                <a:prstClr val="black"/>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rgbClr val="C00000"/>
                </a:solidFill>
              </a:rPr>
              <a:t>Laurens High Orchestra</a:t>
            </a:r>
            <a:endParaRPr lang="en-US" sz="6000" b="1" dirty="0">
              <a:solidFill>
                <a:srgbClr val="C00000"/>
              </a:solidFill>
            </a:endParaRPr>
          </a:p>
        </p:txBody>
      </p:sp>
      <p:pic>
        <p:nvPicPr>
          <p:cNvPr id="5" name="Content Placeholder 4" descr="Closed Staff Training.jpg"/>
          <p:cNvPicPr>
            <a:picLocks noGrp="1" noChangeAspect="1"/>
          </p:cNvPicPr>
          <p:nvPr>
            <p:ph sz="half" idx="1"/>
          </p:nvPr>
        </p:nvPicPr>
        <p:blipFill>
          <a:blip r:embed="rId2" cstate="print"/>
          <a:stretch>
            <a:fillRect/>
          </a:stretch>
        </p:blipFill>
        <p:spPr>
          <a:xfrm>
            <a:off x="457200" y="1447800"/>
            <a:ext cx="4343400" cy="5105400"/>
          </a:xfrm>
          <a:ln>
            <a:solidFill>
              <a:schemeClr val="accent3">
                <a:lumMod val="50000"/>
              </a:schemeClr>
            </a:solidFill>
          </a:ln>
        </p:spPr>
      </p:pic>
      <p:pic>
        <p:nvPicPr>
          <p:cNvPr id="6" name="Content Placeholder 5" descr="IMG_2627.jpg"/>
          <p:cNvPicPr>
            <a:picLocks noGrp="1" noChangeAspect="1"/>
          </p:cNvPicPr>
          <p:nvPr>
            <p:ph sz="half" idx="2"/>
          </p:nvPr>
        </p:nvPicPr>
        <p:blipFill>
          <a:blip r:embed="rId3" cstate="print"/>
          <a:stretch>
            <a:fillRect/>
          </a:stretch>
        </p:blipFill>
        <p:spPr>
          <a:xfrm>
            <a:off x="5029200" y="1371600"/>
            <a:ext cx="3886200" cy="2971800"/>
          </a:xfrm>
        </p:spPr>
      </p:pic>
      <p:pic>
        <p:nvPicPr>
          <p:cNvPr id="7" name="Picture 6" descr="IMG_2626.jpg"/>
          <p:cNvPicPr>
            <a:picLocks noChangeAspect="1"/>
          </p:cNvPicPr>
          <p:nvPr/>
        </p:nvPicPr>
        <p:blipFill>
          <a:blip r:embed="rId4" cstate="print"/>
          <a:stretch>
            <a:fillRect/>
          </a:stretch>
        </p:blipFill>
        <p:spPr>
          <a:xfrm>
            <a:off x="5867400" y="4114800"/>
            <a:ext cx="2362200" cy="1752600"/>
          </a:xfrm>
          <a:prstGeom prst="rect">
            <a:avLst/>
          </a:prstGeom>
        </p:spPr>
      </p:pic>
      <p:sp>
        <p:nvSpPr>
          <p:cNvPr id="10" name="TextBox 9"/>
          <p:cNvSpPr txBox="1"/>
          <p:nvPr/>
        </p:nvSpPr>
        <p:spPr>
          <a:xfrm>
            <a:off x="5105400" y="5867400"/>
            <a:ext cx="3657600" cy="769441"/>
          </a:xfrm>
          <a:prstGeom prst="rect">
            <a:avLst/>
          </a:prstGeom>
          <a:noFill/>
        </p:spPr>
        <p:txBody>
          <a:bodyPr wrap="square" rtlCol="0">
            <a:spAutoFit/>
          </a:bodyPr>
          <a:lstStyle/>
          <a:p>
            <a:pPr algn="ctr"/>
            <a:r>
              <a:rPr lang="en-US" sz="4400" b="1" i="1" u="sng" dirty="0" smtClean="0">
                <a:solidFill>
                  <a:prstClr val="black"/>
                </a:solidFill>
              </a:rPr>
              <a:t>130 Attended!</a:t>
            </a:r>
            <a:endParaRPr lang="en-US" sz="4400" b="1" i="1" u="sng" dirty="0">
              <a:solidFill>
                <a:prstClr val="black"/>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a:blipFill>
            <a:blip r:embed="rId2" cstate="print"/>
            <a:tile tx="0" ty="0" sx="100000" sy="100000" flip="none" algn="tl"/>
          </a:blipFill>
        </p:spPr>
        <p:txBody>
          <a:bodyPr>
            <a:normAutofit/>
          </a:bodyPr>
          <a:lstStyle/>
          <a:p>
            <a:r>
              <a:rPr lang="en-US" sz="6000" b="1" u="sng" dirty="0" smtClean="0">
                <a:solidFill>
                  <a:srgbClr val="0000FF"/>
                </a:solidFill>
              </a:rPr>
              <a:t>2010 Stats</a:t>
            </a:r>
            <a:endParaRPr lang="en-US" sz="6000" b="1" u="sng" dirty="0">
              <a:solidFill>
                <a:srgbClr val="0000FF"/>
              </a:solidFill>
            </a:endParaRPr>
          </a:p>
        </p:txBody>
      </p:sp>
      <p:sp>
        <p:nvSpPr>
          <p:cNvPr id="3" name="Content Placeholder 2"/>
          <p:cNvSpPr>
            <a:spLocks noGrp="1"/>
          </p:cNvSpPr>
          <p:nvPr>
            <p:ph idx="1"/>
          </p:nvPr>
        </p:nvSpPr>
        <p:spPr>
          <a:xfrm>
            <a:off x="0" y="1600200"/>
            <a:ext cx="9144000" cy="5257800"/>
          </a:xfrm>
          <a:blipFill>
            <a:blip r:embed="rId2" cstate="print"/>
            <a:tile tx="0" ty="0" sx="100000" sy="100000" flip="none" algn="tl"/>
          </a:blipFill>
        </p:spPr>
        <p:txBody>
          <a:bodyPr/>
          <a:lstStyle/>
          <a:p>
            <a:r>
              <a:rPr lang="en-US" b="1" dirty="0" smtClean="0">
                <a:solidFill>
                  <a:srgbClr val="0000FF"/>
                </a:solidFill>
              </a:rPr>
              <a:t>764 Attend JPH Programs</a:t>
            </a:r>
          </a:p>
          <a:p>
            <a:endParaRPr lang="en-US" dirty="0" smtClean="0">
              <a:solidFill>
                <a:srgbClr val="0000FF"/>
              </a:solidFill>
            </a:endParaRPr>
          </a:p>
          <a:p>
            <a:r>
              <a:rPr lang="en-US" b="1" dirty="0" smtClean="0">
                <a:solidFill>
                  <a:srgbClr val="0000FF"/>
                </a:solidFill>
              </a:rPr>
              <a:t>122 Attend Programs Planned by others</a:t>
            </a:r>
          </a:p>
          <a:p>
            <a:endParaRPr lang="en-US" dirty="0" smtClean="0">
              <a:solidFill>
                <a:srgbClr val="0000FF"/>
              </a:solidFill>
            </a:endParaRPr>
          </a:p>
          <a:p>
            <a:r>
              <a:rPr lang="en-US" b="1" dirty="0" smtClean="0">
                <a:solidFill>
                  <a:srgbClr val="0000FF"/>
                </a:solidFill>
              </a:rPr>
              <a:t>Total of 886 Attend Programs in 2010 (not including teen and children events/programs)</a:t>
            </a:r>
            <a:endParaRPr lang="en-US" dirty="0" smtClean="0">
              <a:solidFill>
                <a:srgbClr val="0000FF"/>
              </a:solidFill>
            </a:endParaRP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494633"/>
          </a:xfrm>
          <a:prstGeom prst="rect">
            <a:avLst/>
          </a:prstGeom>
          <a:solidFill>
            <a:srgbClr val="002060"/>
          </a:solidFill>
        </p:spPr>
        <p:txBody>
          <a:bodyPr wrap="square" rtlCol="0">
            <a:spAutoFit/>
          </a:bodyPr>
          <a:lstStyle/>
          <a:p>
            <a:pPr algn="ctr"/>
            <a:endParaRPr lang="en-US" sz="9600" b="1" dirty="0" smtClean="0">
              <a:solidFill>
                <a:srgbClr val="FF0000"/>
              </a:solidFill>
            </a:endParaRPr>
          </a:p>
          <a:p>
            <a:pPr algn="ctr"/>
            <a:endParaRPr lang="en-US" sz="6600" b="1" dirty="0" smtClean="0">
              <a:solidFill>
                <a:srgbClr val="FF0000"/>
              </a:solidFill>
            </a:endParaRPr>
          </a:p>
          <a:p>
            <a:pPr algn="ctr"/>
            <a:r>
              <a:rPr lang="en-US" sz="9600" b="1" dirty="0" smtClean="0">
                <a:solidFill>
                  <a:srgbClr val="FFFF00"/>
                </a:solidFill>
              </a:rPr>
              <a:t>2011 PROGRAMS</a:t>
            </a:r>
          </a:p>
          <a:p>
            <a:pPr algn="ctr"/>
            <a:endParaRPr lang="en-US" sz="9600" b="1" dirty="0" smtClean="0">
              <a:solidFill>
                <a:srgbClr val="FF0000"/>
              </a:solidFill>
            </a:endParaRPr>
          </a:p>
          <a:p>
            <a:pPr algn="ctr"/>
            <a:endParaRPr lang="en-US" sz="9600" b="1" dirty="0" smtClean="0">
              <a:solidFill>
                <a:srgbClr val="FF0000"/>
              </a:solidFill>
            </a:endParaRPr>
          </a:p>
          <a:p>
            <a:pPr algn="ctr"/>
            <a:endParaRPr lang="en-US" sz="9600" b="1" dirty="0">
              <a:solidFill>
                <a:srgbClr val="FF00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chemeClr val="accent1">
                    <a:lumMod val="75000"/>
                  </a:schemeClr>
                </a:solidFill>
              </a:rPr>
              <a:t>New Mommy: Old School!</a:t>
            </a:r>
            <a:endParaRPr lang="en-US" sz="5400" b="1" dirty="0">
              <a:solidFill>
                <a:schemeClr val="accent1">
                  <a:lumMod val="75000"/>
                </a:schemeClr>
              </a:solidFill>
            </a:endParaRPr>
          </a:p>
        </p:txBody>
      </p:sp>
      <p:pic>
        <p:nvPicPr>
          <p:cNvPr id="5" name="Content Placeholder 4" descr="New Mommy Flier.jpg"/>
          <p:cNvPicPr>
            <a:picLocks noGrp="1" noChangeAspect="1"/>
          </p:cNvPicPr>
          <p:nvPr>
            <p:ph sz="half" idx="1"/>
          </p:nvPr>
        </p:nvPicPr>
        <p:blipFill>
          <a:blip r:embed="rId2" cstate="print"/>
          <a:stretch>
            <a:fillRect/>
          </a:stretch>
        </p:blipFill>
        <p:spPr>
          <a:xfrm>
            <a:off x="457200" y="1676400"/>
            <a:ext cx="3497335" cy="4525963"/>
          </a:xfrm>
          <a:ln>
            <a:solidFill>
              <a:srgbClr val="A50021"/>
            </a:solidFill>
          </a:ln>
        </p:spPr>
      </p:pic>
      <p:pic>
        <p:nvPicPr>
          <p:cNvPr id="6" name="Content Placeholder 5" descr="IMG_2694.jpg"/>
          <p:cNvPicPr>
            <a:picLocks noGrp="1" noChangeAspect="1"/>
          </p:cNvPicPr>
          <p:nvPr>
            <p:ph sz="half" idx="2"/>
          </p:nvPr>
        </p:nvPicPr>
        <p:blipFill>
          <a:blip r:embed="rId3" cstate="print"/>
          <a:stretch>
            <a:fillRect/>
          </a:stretch>
        </p:blipFill>
        <p:spPr>
          <a:xfrm rot="419922">
            <a:off x="5844448" y="1465278"/>
            <a:ext cx="2929267" cy="2303918"/>
          </a:xfrm>
          <a:ln>
            <a:solidFill>
              <a:srgbClr val="FF0000"/>
            </a:solidFill>
          </a:ln>
        </p:spPr>
      </p:pic>
      <p:pic>
        <p:nvPicPr>
          <p:cNvPr id="7" name="Picture 6" descr="IMG_2693.jpg"/>
          <p:cNvPicPr>
            <a:picLocks noChangeAspect="1"/>
          </p:cNvPicPr>
          <p:nvPr/>
        </p:nvPicPr>
        <p:blipFill>
          <a:blip r:embed="rId4" cstate="print"/>
          <a:stretch>
            <a:fillRect/>
          </a:stretch>
        </p:blipFill>
        <p:spPr>
          <a:xfrm rot="15514647">
            <a:off x="4217387" y="3408073"/>
            <a:ext cx="2706305" cy="2029729"/>
          </a:xfrm>
          <a:prstGeom prst="rect">
            <a:avLst/>
          </a:prstGeom>
          <a:ln>
            <a:solidFill>
              <a:srgbClr val="C00000"/>
            </a:solidFill>
          </a:ln>
        </p:spPr>
      </p:pic>
      <p:sp>
        <p:nvSpPr>
          <p:cNvPr id="8" name="TextBox 7"/>
          <p:cNvSpPr txBox="1"/>
          <p:nvPr/>
        </p:nvSpPr>
        <p:spPr>
          <a:xfrm>
            <a:off x="4572000" y="5867400"/>
            <a:ext cx="4114800" cy="769441"/>
          </a:xfrm>
          <a:prstGeom prst="rect">
            <a:avLst/>
          </a:prstGeom>
          <a:noFill/>
        </p:spPr>
        <p:txBody>
          <a:bodyPr wrap="square" rtlCol="0">
            <a:spAutoFit/>
          </a:bodyPr>
          <a:lstStyle/>
          <a:p>
            <a:pPr algn="ctr"/>
            <a:r>
              <a:rPr lang="en-US" sz="4400" b="1" i="1" u="sng" dirty="0" smtClean="0">
                <a:solidFill>
                  <a:prstClr val="black"/>
                </a:solidFill>
              </a:rPr>
              <a:t>19 Attended!</a:t>
            </a:r>
            <a:endParaRPr lang="en-US" sz="4400" dirty="0">
              <a:solidFill>
                <a:prstClr val="black"/>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smtClean="0">
                <a:solidFill>
                  <a:srgbClr val="FF0000"/>
                </a:solidFill>
              </a:rPr>
              <a:t>Black History:</a:t>
            </a:r>
            <a:r>
              <a:rPr lang="en-US" b="1" dirty="0" smtClean="0">
                <a:solidFill>
                  <a:srgbClr val="FF0000"/>
                </a:solidFill>
              </a:rPr>
              <a:t/>
            </a:r>
            <a:br>
              <a:rPr lang="en-US" b="1" dirty="0" smtClean="0">
                <a:solidFill>
                  <a:srgbClr val="FF0000"/>
                </a:solidFill>
              </a:rPr>
            </a:br>
            <a:r>
              <a:rPr lang="en-US" sz="3100" b="1" dirty="0" smtClean="0">
                <a:solidFill>
                  <a:srgbClr val="FF0000"/>
                </a:solidFill>
              </a:rPr>
              <a:t>Someone Forgot to Teach the Children</a:t>
            </a:r>
            <a:endParaRPr lang="en-US" sz="3100" b="1" dirty="0">
              <a:solidFill>
                <a:srgbClr val="FF0000"/>
              </a:solidFill>
            </a:endParaRPr>
          </a:p>
        </p:txBody>
      </p:sp>
      <p:pic>
        <p:nvPicPr>
          <p:cNvPr id="5" name="Content Placeholder 4" descr="Ginetta Hamilton Flier.jpg"/>
          <p:cNvPicPr>
            <a:picLocks noGrp="1" noChangeAspect="1"/>
          </p:cNvPicPr>
          <p:nvPr>
            <p:ph sz="half" idx="1"/>
          </p:nvPr>
        </p:nvPicPr>
        <p:blipFill>
          <a:blip r:embed="rId2" cstate="print"/>
          <a:stretch>
            <a:fillRect/>
          </a:stretch>
        </p:blipFill>
        <p:spPr>
          <a:xfrm>
            <a:off x="304800" y="1600200"/>
            <a:ext cx="4038600" cy="4953000"/>
          </a:xfrm>
          <a:ln>
            <a:solidFill>
              <a:schemeClr val="accent1">
                <a:lumMod val="75000"/>
              </a:schemeClr>
            </a:solidFill>
          </a:ln>
        </p:spPr>
      </p:pic>
      <p:pic>
        <p:nvPicPr>
          <p:cNvPr id="6" name="Content Placeholder 5" descr="gham two.jpg"/>
          <p:cNvPicPr>
            <a:picLocks noGrp="1" noChangeAspect="1"/>
          </p:cNvPicPr>
          <p:nvPr>
            <p:ph sz="half" idx="2"/>
          </p:nvPr>
        </p:nvPicPr>
        <p:blipFill>
          <a:blip r:embed="rId3" cstate="print"/>
          <a:stretch>
            <a:fillRect/>
          </a:stretch>
        </p:blipFill>
        <p:spPr>
          <a:xfrm>
            <a:off x="10058400" y="5867400"/>
            <a:ext cx="330200" cy="247650"/>
          </a:xfrm>
        </p:spPr>
      </p:pic>
      <p:pic>
        <p:nvPicPr>
          <p:cNvPr id="7" name="Picture 6" descr="gham.jpg"/>
          <p:cNvPicPr>
            <a:picLocks noChangeAspect="1"/>
          </p:cNvPicPr>
          <p:nvPr/>
        </p:nvPicPr>
        <p:blipFill>
          <a:blip r:embed="rId4" cstate="print"/>
          <a:stretch>
            <a:fillRect/>
          </a:stretch>
        </p:blipFill>
        <p:spPr>
          <a:xfrm>
            <a:off x="4495800" y="3124200"/>
            <a:ext cx="2038350" cy="2717800"/>
          </a:xfrm>
          <a:prstGeom prst="rect">
            <a:avLst/>
          </a:prstGeom>
          <a:ln>
            <a:solidFill>
              <a:srgbClr val="0070C0"/>
            </a:solidFill>
          </a:ln>
        </p:spPr>
      </p:pic>
      <p:pic>
        <p:nvPicPr>
          <p:cNvPr id="8" name="Picture 7" descr="gham two.jpg"/>
          <p:cNvPicPr>
            <a:picLocks noChangeAspect="1"/>
          </p:cNvPicPr>
          <p:nvPr/>
        </p:nvPicPr>
        <p:blipFill>
          <a:blip r:embed="rId5" cstate="print"/>
          <a:stretch>
            <a:fillRect/>
          </a:stretch>
        </p:blipFill>
        <p:spPr>
          <a:xfrm>
            <a:off x="5638800" y="1524000"/>
            <a:ext cx="3251200" cy="2438400"/>
          </a:xfrm>
          <a:prstGeom prst="rect">
            <a:avLst/>
          </a:prstGeom>
          <a:ln>
            <a:solidFill>
              <a:srgbClr val="0070C0"/>
            </a:solidFill>
          </a:ln>
        </p:spPr>
      </p:pic>
      <p:sp>
        <p:nvSpPr>
          <p:cNvPr id="9" name="TextBox 8"/>
          <p:cNvSpPr txBox="1"/>
          <p:nvPr/>
        </p:nvSpPr>
        <p:spPr>
          <a:xfrm>
            <a:off x="4495800" y="5867400"/>
            <a:ext cx="4267200" cy="830997"/>
          </a:xfrm>
          <a:prstGeom prst="rect">
            <a:avLst/>
          </a:prstGeom>
          <a:noFill/>
        </p:spPr>
        <p:txBody>
          <a:bodyPr wrap="square" rtlCol="0">
            <a:spAutoFit/>
          </a:bodyPr>
          <a:lstStyle/>
          <a:p>
            <a:pPr algn="ctr"/>
            <a:r>
              <a:rPr lang="en-US" sz="4800" b="1" i="1" u="sng" dirty="0" smtClean="0">
                <a:solidFill>
                  <a:prstClr val="black"/>
                </a:solidFill>
              </a:rPr>
              <a:t>34 Attended!</a:t>
            </a:r>
            <a:endParaRPr lang="en-US" sz="4800" b="1" i="1" u="sng" dirty="0">
              <a:solidFill>
                <a:prstClr val="black"/>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000" b="1" dirty="0" smtClean="0">
                <a:solidFill>
                  <a:srgbClr val="7030A0"/>
                </a:solidFill>
              </a:rPr>
              <a:t>Knit Night!</a:t>
            </a:r>
            <a:endParaRPr lang="en-US" sz="6000" b="1" dirty="0">
              <a:solidFill>
                <a:srgbClr val="7030A0"/>
              </a:solidFill>
            </a:endParaRPr>
          </a:p>
        </p:txBody>
      </p:sp>
      <p:pic>
        <p:nvPicPr>
          <p:cNvPr id="5" name="Content Placeholder 4" descr="Knit Night Flier.jpg"/>
          <p:cNvPicPr>
            <a:picLocks noGrp="1" noChangeAspect="1"/>
          </p:cNvPicPr>
          <p:nvPr>
            <p:ph sz="half" idx="1"/>
          </p:nvPr>
        </p:nvPicPr>
        <p:blipFill>
          <a:blip r:embed="rId2" cstate="print"/>
          <a:stretch>
            <a:fillRect/>
          </a:stretch>
        </p:blipFill>
        <p:spPr>
          <a:xfrm>
            <a:off x="152400" y="1143000"/>
            <a:ext cx="4114800" cy="5410200"/>
          </a:xfrm>
        </p:spPr>
      </p:pic>
      <p:pic>
        <p:nvPicPr>
          <p:cNvPr id="6" name="Content Placeholder 5" descr="knittwo.jpg"/>
          <p:cNvPicPr>
            <a:picLocks noGrp="1" noChangeAspect="1"/>
          </p:cNvPicPr>
          <p:nvPr>
            <p:ph sz="half" idx="2"/>
          </p:nvPr>
        </p:nvPicPr>
        <p:blipFill>
          <a:blip r:embed="rId3" cstate="print"/>
          <a:stretch>
            <a:fillRect/>
          </a:stretch>
        </p:blipFill>
        <p:spPr>
          <a:xfrm>
            <a:off x="6045200" y="990600"/>
            <a:ext cx="2946400" cy="2209800"/>
          </a:xfrm>
          <a:ln>
            <a:solidFill>
              <a:srgbClr val="CC00CC"/>
            </a:solidFill>
          </a:ln>
        </p:spPr>
      </p:pic>
      <p:pic>
        <p:nvPicPr>
          <p:cNvPr id="7" name="Picture 6" descr="knitone.jpg"/>
          <p:cNvPicPr>
            <a:picLocks noChangeAspect="1"/>
          </p:cNvPicPr>
          <p:nvPr/>
        </p:nvPicPr>
        <p:blipFill>
          <a:blip r:embed="rId4" cstate="print"/>
          <a:stretch>
            <a:fillRect/>
          </a:stretch>
        </p:blipFill>
        <p:spPr>
          <a:xfrm>
            <a:off x="4343400" y="2590800"/>
            <a:ext cx="3124200" cy="2343150"/>
          </a:xfrm>
          <a:prstGeom prst="rect">
            <a:avLst/>
          </a:prstGeom>
          <a:ln>
            <a:solidFill>
              <a:srgbClr val="990099"/>
            </a:solidFill>
          </a:ln>
        </p:spPr>
      </p:pic>
      <p:pic>
        <p:nvPicPr>
          <p:cNvPr id="8" name="Picture 7" descr="knit three.jpg"/>
          <p:cNvPicPr>
            <a:picLocks noChangeAspect="1"/>
          </p:cNvPicPr>
          <p:nvPr/>
        </p:nvPicPr>
        <p:blipFill>
          <a:blip r:embed="rId5" cstate="print"/>
          <a:stretch>
            <a:fillRect/>
          </a:stretch>
        </p:blipFill>
        <p:spPr>
          <a:xfrm>
            <a:off x="6858000" y="3657600"/>
            <a:ext cx="2133600" cy="1752600"/>
          </a:xfrm>
          <a:prstGeom prst="rect">
            <a:avLst/>
          </a:prstGeom>
          <a:ln>
            <a:solidFill>
              <a:srgbClr val="CC00CC"/>
            </a:solidFill>
          </a:ln>
        </p:spPr>
      </p:pic>
      <p:sp>
        <p:nvSpPr>
          <p:cNvPr id="6145" name="Rectangle 1"/>
          <p:cNvSpPr>
            <a:spLocks noChangeArrowheads="1"/>
          </p:cNvSpPr>
          <p:nvPr/>
        </p:nvSpPr>
        <p:spPr bwMode="auto">
          <a:xfrm rot="10800000" flipV="1">
            <a:off x="4419600" y="5394751"/>
            <a:ext cx="4724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4800" b="1" i="1" u="sng" dirty="0" smtClean="0">
                <a:solidFill>
                  <a:prstClr val="black"/>
                </a:solidFill>
                <a:latin typeface="Arial" pitchFamily="34" charset="0"/>
                <a:ea typeface="Times New Roman" pitchFamily="18" charset="0"/>
              </a:rPr>
              <a:t>31 Attended!</a:t>
            </a:r>
            <a:endParaRPr lang="en-US" sz="4800" b="1" dirty="0" smtClean="0">
              <a:solidFill>
                <a:prstClr val="black"/>
              </a:solidFill>
              <a:latin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r>
              <a:rPr lang="en-US" sz="6000" b="1" dirty="0" smtClean="0">
                <a:solidFill>
                  <a:srgbClr val="0000FF"/>
                </a:solidFill>
              </a:rPr>
              <a:t>Peace Corps!</a:t>
            </a:r>
            <a:endParaRPr lang="en-US" sz="6000" b="1" dirty="0">
              <a:solidFill>
                <a:srgbClr val="0000FF"/>
              </a:solidFill>
            </a:endParaRPr>
          </a:p>
        </p:txBody>
      </p:sp>
      <p:pic>
        <p:nvPicPr>
          <p:cNvPr id="5" name="Content Placeholder 4" descr="Peace Corps Flier.jpg"/>
          <p:cNvPicPr>
            <a:picLocks noGrp="1" noChangeAspect="1"/>
          </p:cNvPicPr>
          <p:nvPr>
            <p:ph sz="half" idx="1"/>
          </p:nvPr>
        </p:nvPicPr>
        <p:blipFill>
          <a:blip r:embed="rId2" cstate="print"/>
          <a:stretch>
            <a:fillRect/>
          </a:stretch>
        </p:blipFill>
        <p:spPr>
          <a:xfrm>
            <a:off x="0" y="1143000"/>
            <a:ext cx="4419600" cy="5715000"/>
          </a:xfrm>
        </p:spPr>
      </p:pic>
      <p:pic>
        <p:nvPicPr>
          <p:cNvPr id="6" name="Content Placeholder 5" descr="pcone.jpg"/>
          <p:cNvPicPr>
            <a:picLocks noGrp="1" noChangeAspect="1"/>
          </p:cNvPicPr>
          <p:nvPr>
            <p:ph sz="half" idx="2"/>
          </p:nvPr>
        </p:nvPicPr>
        <p:blipFill>
          <a:blip r:embed="rId3" cstate="print"/>
          <a:stretch>
            <a:fillRect/>
          </a:stretch>
        </p:blipFill>
        <p:spPr>
          <a:xfrm>
            <a:off x="4495800" y="1066800"/>
            <a:ext cx="4038600" cy="3028950"/>
          </a:xfrm>
          <a:ln>
            <a:solidFill>
              <a:srgbClr val="0000FF"/>
            </a:solidFill>
          </a:ln>
        </p:spPr>
      </p:pic>
      <p:pic>
        <p:nvPicPr>
          <p:cNvPr id="7" name="Picture 6" descr="pc two.jpg"/>
          <p:cNvPicPr>
            <a:picLocks noChangeAspect="1"/>
          </p:cNvPicPr>
          <p:nvPr/>
        </p:nvPicPr>
        <p:blipFill>
          <a:blip r:embed="rId4" cstate="print"/>
          <a:stretch>
            <a:fillRect/>
          </a:stretch>
        </p:blipFill>
        <p:spPr>
          <a:xfrm>
            <a:off x="5105400" y="3886200"/>
            <a:ext cx="2895600" cy="1981200"/>
          </a:xfrm>
          <a:prstGeom prst="rect">
            <a:avLst/>
          </a:prstGeom>
          <a:ln>
            <a:solidFill>
              <a:srgbClr val="0000FF"/>
            </a:solidFill>
          </a:ln>
        </p:spPr>
      </p:pic>
      <p:sp>
        <p:nvSpPr>
          <p:cNvPr id="8" name="TextBox 7"/>
          <p:cNvSpPr txBox="1"/>
          <p:nvPr/>
        </p:nvSpPr>
        <p:spPr>
          <a:xfrm>
            <a:off x="4800600" y="5867400"/>
            <a:ext cx="3886200" cy="830997"/>
          </a:xfrm>
          <a:prstGeom prst="rect">
            <a:avLst/>
          </a:prstGeom>
          <a:noFill/>
        </p:spPr>
        <p:txBody>
          <a:bodyPr wrap="square" rtlCol="0">
            <a:spAutoFit/>
          </a:bodyPr>
          <a:lstStyle/>
          <a:p>
            <a:pPr algn="ctr"/>
            <a:r>
              <a:rPr lang="en-US" sz="4800" b="1" i="1" u="sng" dirty="0" smtClean="0">
                <a:solidFill>
                  <a:prstClr val="black"/>
                </a:solidFill>
              </a:rPr>
              <a:t>17 Attended!</a:t>
            </a:r>
            <a:r>
              <a:rPr lang="en-US" sz="4800" b="1" dirty="0" smtClean="0">
                <a:solidFill>
                  <a:prstClr val="black"/>
                </a:solidFill>
              </a:rPr>
              <a:t> </a:t>
            </a:r>
            <a:endParaRPr lang="en-US" sz="4800" b="1" dirty="0">
              <a:solidFill>
                <a:prstClr val="black"/>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p:cNvSpPr>
          <p:nvPr>
            <p:ph type="title"/>
          </p:nvPr>
        </p:nvSpPr>
        <p:spPr>
          <a:xfrm>
            <a:off x="914400" y="0"/>
            <a:ext cx="8229600" cy="1143000"/>
          </a:xfrm>
        </p:spPr>
        <p:txBody>
          <a:bodyPr/>
          <a:lstStyle/>
          <a:p>
            <a:r>
              <a:rPr lang="en-US" sz="3200" b="1" dirty="0" smtClean="0"/>
              <a:t>Customize your experience</a:t>
            </a:r>
          </a:p>
        </p:txBody>
      </p:sp>
      <p:sp>
        <p:nvSpPr>
          <p:cNvPr id="15363" name="Rectangle 3"/>
          <p:cNvSpPr>
            <a:spLocks noGrp="1"/>
          </p:cNvSpPr>
          <p:nvPr>
            <p:ph idx="1"/>
          </p:nvPr>
        </p:nvSpPr>
        <p:spPr>
          <a:xfrm>
            <a:off x="609600" y="1371600"/>
            <a:ext cx="5867400" cy="1600200"/>
          </a:xfrm>
        </p:spPr>
        <p:txBody>
          <a:bodyPr/>
          <a:lstStyle/>
          <a:p>
            <a:pPr marL="0" indent="0">
              <a:buNone/>
            </a:pPr>
            <a:r>
              <a:rPr lang="en-US" sz="2000" dirty="0" smtClean="0"/>
              <a:t>Panels can be opened or closed by clicking on the panel name at the top of the column, or by using the X in the individual panel.</a:t>
            </a:r>
            <a:br>
              <a:rPr lang="en-US" sz="2000" dirty="0" smtClean="0"/>
            </a:br>
            <a:endParaRPr lang="en-US" sz="2000" dirty="0" smtClean="0"/>
          </a:p>
          <a:p>
            <a:endParaRPr lang="en-US" sz="2000" dirty="0" smtClean="0"/>
          </a:p>
          <a:p>
            <a:endParaRPr lang="en-US" sz="2000" dirty="0" smtClean="0"/>
          </a:p>
          <a:p>
            <a:endParaRPr lang="en-US" sz="2000" dirty="0" smtClean="0"/>
          </a:p>
          <a:p>
            <a:endParaRPr lang="en-US" sz="2000" dirty="0" smtClean="0"/>
          </a:p>
          <a:p>
            <a:pPr marL="0" indent="0">
              <a:buNone/>
            </a:pPr>
            <a:r>
              <a:rPr lang="en-US" sz="2000" dirty="0" smtClean="0"/>
              <a:t>Hover over edge of </a:t>
            </a:r>
            <a:br>
              <a:rPr lang="en-US" sz="2000" dirty="0" smtClean="0"/>
            </a:br>
            <a:r>
              <a:rPr lang="en-US" sz="2000" dirty="0" smtClean="0"/>
              <a:t>panels to drag and resize.</a:t>
            </a:r>
            <a:br>
              <a:rPr lang="en-US" sz="2000" dirty="0" smtClean="0"/>
            </a:br>
            <a:endParaRPr lang="en-US" sz="2000" dirty="0" smtClean="0"/>
          </a:p>
          <a:p>
            <a:endParaRPr lang="en-US" dirty="0" smtClean="0"/>
          </a:p>
          <a:p>
            <a:endParaRPr lang="en-US" dirty="0" smtClean="0"/>
          </a:p>
        </p:txBody>
      </p:sp>
      <p:cxnSp>
        <p:nvCxnSpPr>
          <p:cNvPr id="21" name="Straight Arrow Connector 20"/>
          <p:cNvCxnSpPr/>
          <p:nvPr/>
        </p:nvCxnSpPr>
        <p:spPr>
          <a:xfrm>
            <a:off x="3962400" y="4495800"/>
            <a:ext cx="533400" cy="158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cstate="print"/>
          <a:srcRect/>
          <a:stretch>
            <a:fillRect/>
          </a:stretch>
        </p:blipFill>
        <p:spPr bwMode="auto">
          <a:xfrm>
            <a:off x="4572000" y="2286000"/>
            <a:ext cx="3286125" cy="4495800"/>
          </a:xfrm>
          <a:prstGeom prst="rect">
            <a:avLst/>
          </a:prstGeom>
          <a:noFill/>
          <a:ln w="9525">
            <a:noFill/>
            <a:miter lim="800000"/>
            <a:headEnd/>
            <a:tailEnd/>
          </a:ln>
        </p:spPr>
      </p:pic>
      <p:sp>
        <p:nvSpPr>
          <p:cNvPr id="11" name="Oval 10"/>
          <p:cNvSpPr/>
          <p:nvPr/>
        </p:nvSpPr>
        <p:spPr>
          <a:xfrm>
            <a:off x="7562850" y="25146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7010400" y="1828800"/>
            <a:ext cx="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2400" dirty="0" smtClean="0"/>
              <a:t>Friends of the Library Annual Meeting</a:t>
            </a:r>
            <a:br>
              <a:rPr lang="en-US" sz="2400" dirty="0" smtClean="0"/>
            </a:br>
            <a:r>
              <a:rPr lang="en-US" sz="3600" dirty="0" smtClean="0"/>
              <a:t>Mill Village Preservation with Martin Meek</a:t>
            </a:r>
            <a:endParaRPr lang="en-US" sz="3600" dirty="0"/>
          </a:p>
        </p:txBody>
      </p:sp>
      <p:pic>
        <p:nvPicPr>
          <p:cNvPr id="5" name="Content Placeholder 4" descr="Martin flier.jpg"/>
          <p:cNvPicPr>
            <a:picLocks noGrp="1" noChangeAspect="1"/>
          </p:cNvPicPr>
          <p:nvPr>
            <p:ph sz="half" idx="1"/>
          </p:nvPr>
        </p:nvPicPr>
        <p:blipFill>
          <a:blip r:embed="rId2" cstate="print"/>
          <a:stretch>
            <a:fillRect/>
          </a:stretch>
        </p:blipFill>
        <p:spPr>
          <a:xfrm>
            <a:off x="0" y="1600200"/>
            <a:ext cx="4225167" cy="5257800"/>
          </a:xfrm>
        </p:spPr>
      </p:pic>
      <p:pic>
        <p:nvPicPr>
          <p:cNvPr id="6" name="Content Placeholder 5" descr="martin shot.jpg"/>
          <p:cNvPicPr>
            <a:picLocks noGrp="1" noChangeAspect="1"/>
          </p:cNvPicPr>
          <p:nvPr>
            <p:ph sz="half" idx="2"/>
          </p:nvPr>
        </p:nvPicPr>
        <p:blipFill>
          <a:blip r:embed="rId3" cstate="print"/>
          <a:stretch>
            <a:fillRect/>
          </a:stretch>
        </p:blipFill>
        <p:spPr>
          <a:xfrm>
            <a:off x="4648200" y="1752600"/>
            <a:ext cx="4038600" cy="3028950"/>
          </a:xfrm>
          <a:ln>
            <a:solidFill>
              <a:srgbClr val="663300"/>
            </a:solidFill>
          </a:ln>
        </p:spPr>
      </p:pic>
      <p:sp>
        <p:nvSpPr>
          <p:cNvPr id="4099" name="Rectangle 3"/>
          <p:cNvSpPr>
            <a:spLocks noChangeArrowheads="1"/>
          </p:cNvSpPr>
          <p:nvPr/>
        </p:nvSpPr>
        <p:spPr bwMode="auto">
          <a:xfrm rot="10800000" flipV="1">
            <a:off x="4572000" y="5498812"/>
            <a:ext cx="42672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4800" b="1" i="1" u="sng" dirty="0" smtClean="0">
                <a:solidFill>
                  <a:prstClr val="black">
                    <a:lumMod val="95000"/>
                    <a:lumOff val="5000"/>
                  </a:prstClr>
                </a:solidFill>
                <a:latin typeface="Arial" pitchFamily="34" charset="0"/>
                <a:ea typeface="Times New Roman" pitchFamily="18" charset="0"/>
              </a:rPr>
              <a:t>65 Attended!</a:t>
            </a:r>
            <a:endParaRPr lang="en-US" sz="4800" dirty="0" smtClean="0">
              <a:solidFill>
                <a:prstClr val="black">
                  <a:lumMod val="95000"/>
                  <a:lumOff val="5000"/>
                </a:prstClr>
              </a:solidFill>
              <a:latin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sz="6000" b="1" dirty="0" smtClean="0">
                <a:solidFill>
                  <a:srgbClr val="A50021"/>
                </a:solidFill>
              </a:rPr>
              <a:t>The Rabbit Lady!</a:t>
            </a:r>
            <a:endParaRPr lang="en-US" sz="6000" b="1" dirty="0">
              <a:solidFill>
                <a:srgbClr val="A50021"/>
              </a:solidFill>
            </a:endParaRPr>
          </a:p>
        </p:txBody>
      </p:sp>
      <p:pic>
        <p:nvPicPr>
          <p:cNvPr id="5" name="Content Placeholder 4" descr="Rabbit Flier.jpg"/>
          <p:cNvPicPr>
            <a:picLocks noGrp="1" noChangeAspect="1"/>
          </p:cNvPicPr>
          <p:nvPr>
            <p:ph sz="half" idx="1"/>
          </p:nvPr>
        </p:nvPicPr>
        <p:blipFill>
          <a:blip r:embed="rId2" cstate="print"/>
          <a:stretch>
            <a:fillRect/>
          </a:stretch>
        </p:blipFill>
        <p:spPr>
          <a:xfrm>
            <a:off x="0" y="1295400"/>
            <a:ext cx="4267200" cy="5378216"/>
          </a:xfrm>
        </p:spPr>
      </p:pic>
      <p:pic>
        <p:nvPicPr>
          <p:cNvPr id="7" name="Content Placeholder 6" descr="heyward.jpg"/>
          <p:cNvPicPr>
            <a:picLocks noGrp="1" noChangeAspect="1"/>
          </p:cNvPicPr>
          <p:nvPr>
            <p:ph sz="half" idx="2"/>
          </p:nvPr>
        </p:nvPicPr>
        <p:blipFill>
          <a:blip r:embed="rId3" cstate="print"/>
          <a:stretch>
            <a:fillRect/>
          </a:stretch>
        </p:blipFill>
        <p:spPr>
          <a:xfrm>
            <a:off x="7239000" y="2514600"/>
            <a:ext cx="1663700" cy="1676400"/>
          </a:xfrm>
          <a:ln>
            <a:solidFill>
              <a:srgbClr val="C00000"/>
            </a:solidFill>
          </a:ln>
        </p:spPr>
      </p:pic>
      <p:sp>
        <p:nvSpPr>
          <p:cNvPr id="6" name="TextBox 5"/>
          <p:cNvSpPr txBox="1"/>
          <p:nvPr/>
        </p:nvSpPr>
        <p:spPr>
          <a:xfrm>
            <a:off x="4648200" y="5791200"/>
            <a:ext cx="4267200" cy="830997"/>
          </a:xfrm>
          <a:prstGeom prst="rect">
            <a:avLst/>
          </a:prstGeom>
          <a:noFill/>
        </p:spPr>
        <p:txBody>
          <a:bodyPr wrap="square" rtlCol="0">
            <a:spAutoFit/>
          </a:bodyPr>
          <a:lstStyle/>
          <a:p>
            <a:pPr algn="ctr"/>
            <a:r>
              <a:rPr lang="en-US" sz="4800" b="1" i="1" u="sng" dirty="0" smtClean="0">
                <a:solidFill>
                  <a:prstClr val="black"/>
                </a:solidFill>
              </a:rPr>
              <a:t>77 Attended!</a:t>
            </a:r>
            <a:endParaRPr lang="en-US" sz="4800" b="1" i="1" u="sng" dirty="0">
              <a:solidFill>
                <a:prstClr val="black"/>
              </a:solidFill>
            </a:endParaRPr>
          </a:p>
        </p:txBody>
      </p:sp>
      <p:pic>
        <p:nvPicPr>
          <p:cNvPr id="8" name="Picture 7" descr="rabbit.jpg"/>
          <p:cNvPicPr>
            <a:picLocks noChangeAspect="1"/>
          </p:cNvPicPr>
          <p:nvPr/>
        </p:nvPicPr>
        <p:blipFill>
          <a:blip r:embed="rId4" cstate="print"/>
          <a:stretch>
            <a:fillRect/>
          </a:stretch>
        </p:blipFill>
        <p:spPr>
          <a:xfrm>
            <a:off x="4800600" y="3771900"/>
            <a:ext cx="2590800" cy="1943100"/>
          </a:xfrm>
          <a:prstGeom prst="rect">
            <a:avLst/>
          </a:prstGeom>
          <a:ln>
            <a:solidFill>
              <a:srgbClr val="A50021"/>
            </a:solidFill>
          </a:ln>
        </p:spPr>
      </p:pic>
      <p:pic>
        <p:nvPicPr>
          <p:cNvPr id="9" name="Picture 8" descr="loretta.jpg"/>
          <p:cNvPicPr>
            <a:picLocks noChangeAspect="1"/>
          </p:cNvPicPr>
          <p:nvPr/>
        </p:nvPicPr>
        <p:blipFill>
          <a:blip r:embed="rId5" cstate="print"/>
          <a:stretch>
            <a:fillRect/>
          </a:stretch>
        </p:blipFill>
        <p:spPr>
          <a:xfrm>
            <a:off x="4648200" y="1143000"/>
            <a:ext cx="2743200" cy="2133600"/>
          </a:xfrm>
          <a:prstGeom prst="rect">
            <a:avLst/>
          </a:prstGeom>
          <a:ln>
            <a:solidFill>
              <a:srgbClr val="A50021"/>
            </a:solidFill>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Autofit/>
          </a:bodyPr>
          <a:lstStyle/>
          <a:p>
            <a:r>
              <a:rPr lang="en-US" sz="4800" b="1" dirty="0" smtClean="0">
                <a:solidFill>
                  <a:srgbClr val="0000FF"/>
                </a:solidFill>
              </a:rPr>
              <a:t>Ukulele Fun with the </a:t>
            </a:r>
            <a:r>
              <a:rPr lang="en-US" sz="4800" b="1" dirty="0" err="1" smtClean="0">
                <a:solidFill>
                  <a:srgbClr val="0000FF"/>
                </a:solidFill>
              </a:rPr>
              <a:t>YesterUkes</a:t>
            </a:r>
            <a:r>
              <a:rPr lang="en-US" sz="4800" b="1" dirty="0" smtClean="0">
                <a:solidFill>
                  <a:srgbClr val="0000FF"/>
                </a:solidFill>
              </a:rPr>
              <a:t>!</a:t>
            </a:r>
            <a:endParaRPr lang="en-US" sz="4800" b="1" dirty="0">
              <a:solidFill>
                <a:srgbClr val="0000FF"/>
              </a:solidFill>
            </a:endParaRPr>
          </a:p>
        </p:txBody>
      </p:sp>
      <p:pic>
        <p:nvPicPr>
          <p:cNvPr id="5" name="Content Placeholder 4" descr="YesterUkes Flier.jpg"/>
          <p:cNvPicPr>
            <a:picLocks noGrp="1" noChangeAspect="1"/>
          </p:cNvPicPr>
          <p:nvPr>
            <p:ph sz="half" idx="1"/>
          </p:nvPr>
        </p:nvPicPr>
        <p:blipFill>
          <a:blip r:embed="rId2" cstate="print"/>
          <a:stretch>
            <a:fillRect/>
          </a:stretch>
        </p:blipFill>
        <p:spPr>
          <a:xfrm>
            <a:off x="0" y="1219200"/>
            <a:ext cx="4225167" cy="5638800"/>
          </a:xfrm>
        </p:spPr>
      </p:pic>
      <p:pic>
        <p:nvPicPr>
          <p:cNvPr id="6" name="Content Placeholder 5" descr="Brie Flier.jpg"/>
          <p:cNvPicPr>
            <a:picLocks noGrp="1" noChangeAspect="1"/>
          </p:cNvPicPr>
          <p:nvPr>
            <p:ph sz="half" idx="2"/>
          </p:nvPr>
        </p:nvPicPr>
        <p:blipFill>
          <a:blip r:embed="rId3" cstate="print"/>
          <a:stretch>
            <a:fillRect/>
          </a:stretch>
        </p:blipFill>
        <p:spPr>
          <a:xfrm rot="1165176">
            <a:off x="4709302" y="1617759"/>
            <a:ext cx="3802135" cy="2851601"/>
          </a:xfrm>
          <a:ln>
            <a:solidFill>
              <a:srgbClr val="0000FF"/>
            </a:solidFill>
          </a:ln>
        </p:spPr>
      </p:pic>
      <p:sp>
        <p:nvSpPr>
          <p:cNvPr id="7" name="TextBox 6"/>
          <p:cNvSpPr txBox="1"/>
          <p:nvPr/>
        </p:nvSpPr>
        <p:spPr>
          <a:xfrm>
            <a:off x="4419600" y="5791200"/>
            <a:ext cx="4419600" cy="830997"/>
          </a:xfrm>
          <a:prstGeom prst="rect">
            <a:avLst/>
          </a:prstGeom>
          <a:noFill/>
        </p:spPr>
        <p:txBody>
          <a:bodyPr wrap="square" rtlCol="0">
            <a:spAutoFit/>
          </a:bodyPr>
          <a:lstStyle/>
          <a:p>
            <a:pPr algn="ctr"/>
            <a:r>
              <a:rPr lang="en-US" sz="4800" b="1" i="1" u="sng" dirty="0" smtClean="0">
                <a:solidFill>
                  <a:prstClr val="black"/>
                </a:solidFill>
              </a:rPr>
              <a:t>82 Attended!</a:t>
            </a:r>
            <a:endParaRPr lang="en-US" sz="4800" b="1" dirty="0">
              <a:solidFill>
                <a:prstClr val="black"/>
              </a:solidFill>
            </a:endParaRPr>
          </a:p>
        </p:txBody>
      </p:sp>
      <p:pic>
        <p:nvPicPr>
          <p:cNvPr id="8" name="Picture 7" descr="yesterukes.jpg"/>
          <p:cNvPicPr>
            <a:picLocks noChangeAspect="1"/>
          </p:cNvPicPr>
          <p:nvPr/>
        </p:nvPicPr>
        <p:blipFill>
          <a:blip r:embed="rId4" cstate="print"/>
          <a:stretch>
            <a:fillRect/>
          </a:stretch>
        </p:blipFill>
        <p:spPr>
          <a:xfrm>
            <a:off x="4343400" y="3962400"/>
            <a:ext cx="1600200" cy="1955800"/>
          </a:xfrm>
          <a:prstGeom prst="rect">
            <a:avLst/>
          </a:prstGeom>
          <a:ln>
            <a:solidFill>
              <a:srgbClr val="0000FF"/>
            </a:solidFill>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sz="6000" b="1" dirty="0" smtClean="0">
                <a:solidFill>
                  <a:srgbClr val="990099"/>
                </a:solidFill>
              </a:rPr>
              <a:t>Fitness For Beginners</a:t>
            </a:r>
            <a:endParaRPr lang="en-US" sz="6000" b="1" dirty="0">
              <a:solidFill>
                <a:srgbClr val="990099"/>
              </a:solidFill>
            </a:endParaRPr>
          </a:p>
        </p:txBody>
      </p:sp>
      <p:pic>
        <p:nvPicPr>
          <p:cNvPr id="5" name="Content Placeholder 4" descr="Brie Flier.jpg"/>
          <p:cNvPicPr>
            <a:picLocks noGrp="1" noChangeAspect="1"/>
          </p:cNvPicPr>
          <p:nvPr>
            <p:ph sz="half" idx="1"/>
          </p:nvPr>
        </p:nvPicPr>
        <p:blipFill>
          <a:blip r:embed="rId2" cstate="print"/>
          <a:stretch>
            <a:fillRect/>
          </a:stretch>
        </p:blipFill>
        <p:spPr>
          <a:xfrm>
            <a:off x="0" y="1219200"/>
            <a:ext cx="4114800" cy="5334000"/>
          </a:xfrm>
        </p:spPr>
      </p:pic>
      <p:pic>
        <p:nvPicPr>
          <p:cNvPr id="6" name="Content Placeholder 5" descr="IMG_3021.jpg"/>
          <p:cNvPicPr>
            <a:picLocks noGrp="1" noChangeAspect="1"/>
          </p:cNvPicPr>
          <p:nvPr>
            <p:ph sz="half" idx="2"/>
          </p:nvPr>
        </p:nvPicPr>
        <p:blipFill>
          <a:blip r:embed="rId3" cstate="print"/>
          <a:stretch>
            <a:fillRect/>
          </a:stretch>
        </p:blipFill>
        <p:spPr>
          <a:xfrm>
            <a:off x="4267200" y="1447800"/>
            <a:ext cx="3886200" cy="3124200"/>
          </a:xfrm>
          <a:ln>
            <a:solidFill>
              <a:srgbClr val="990099"/>
            </a:solidFill>
          </a:ln>
        </p:spPr>
      </p:pic>
      <p:pic>
        <p:nvPicPr>
          <p:cNvPr id="7" name="Picture 6" descr="IMG_3023.jpg"/>
          <p:cNvPicPr>
            <a:picLocks noChangeAspect="1"/>
          </p:cNvPicPr>
          <p:nvPr/>
        </p:nvPicPr>
        <p:blipFill>
          <a:blip r:embed="rId4" cstate="print"/>
          <a:stretch>
            <a:fillRect/>
          </a:stretch>
        </p:blipFill>
        <p:spPr>
          <a:xfrm>
            <a:off x="6224016" y="3962400"/>
            <a:ext cx="2615184" cy="1676400"/>
          </a:xfrm>
          <a:prstGeom prst="rect">
            <a:avLst/>
          </a:prstGeom>
          <a:ln>
            <a:solidFill>
              <a:srgbClr val="990099"/>
            </a:solidFill>
          </a:ln>
        </p:spPr>
      </p:pic>
      <p:sp>
        <p:nvSpPr>
          <p:cNvPr id="8" name="TextBox 7"/>
          <p:cNvSpPr txBox="1"/>
          <p:nvPr/>
        </p:nvSpPr>
        <p:spPr>
          <a:xfrm>
            <a:off x="4648200" y="5562600"/>
            <a:ext cx="4114800" cy="830997"/>
          </a:xfrm>
          <a:prstGeom prst="rect">
            <a:avLst/>
          </a:prstGeom>
          <a:noFill/>
        </p:spPr>
        <p:txBody>
          <a:bodyPr wrap="square" rtlCol="0">
            <a:spAutoFit/>
          </a:bodyPr>
          <a:lstStyle/>
          <a:p>
            <a:pPr algn="ctr"/>
            <a:r>
              <a:rPr lang="en-US" sz="4800" b="1" i="1" u="sng" dirty="0" smtClean="0">
                <a:solidFill>
                  <a:prstClr val="black"/>
                </a:solidFill>
              </a:rPr>
              <a:t>13 Attended!</a:t>
            </a:r>
            <a:endParaRPr lang="en-US" sz="4800" b="1" dirty="0">
              <a:solidFill>
                <a:prstClr val="black"/>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006600"/>
                </a:solidFill>
              </a:rPr>
              <a:t>South Carolina State Parks!</a:t>
            </a:r>
            <a:endParaRPr lang="en-US" sz="5400" b="1" dirty="0">
              <a:solidFill>
                <a:srgbClr val="006600"/>
              </a:solidFill>
            </a:endParaRPr>
          </a:p>
        </p:txBody>
      </p:sp>
      <p:pic>
        <p:nvPicPr>
          <p:cNvPr id="5" name="Content Placeholder 4" descr="SCPRT Flier.jpg"/>
          <p:cNvPicPr>
            <a:picLocks noGrp="1" noChangeAspect="1"/>
          </p:cNvPicPr>
          <p:nvPr>
            <p:ph sz="half" idx="1"/>
          </p:nvPr>
        </p:nvPicPr>
        <p:blipFill>
          <a:blip r:embed="rId2" cstate="print"/>
          <a:stretch>
            <a:fillRect/>
          </a:stretch>
        </p:blipFill>
        <p:spPr>
          <a:xfrm>
            <a:off x="152400" y="1600200"/>
            <a:ext cx="3657599" cy="5029200"/>
          </a:xfrm>
        </p:spPr>
      </p:pic>
      <p:pic>
        <p:nvPicPr>
          <p:cNvPr id="7" name="Content Placeholder 6" descr="IMG_3090.jpg"/>
          <p:cNvPicPr>
            <a:picLocks noGrp="1" noChangeAspect="1"/>
          </p:cNvPicPr>
          <p:nvPr>
            <p:ph sz="half" idx="2"/>
          </p:nvPr>
        </p:nvPicPr>
        <p:blipFill>
          <a:blip r:embed="rId3" cstate="print"/>
          <a:stretch>
            <a:fillRect/>
          </a:stretch>
        </p:blipFill>
        <p:spPr>
          <a:xfrm rot="16200000">
            <a:off x="3479800" y="2692400"/>
            <a:ext cx="3251200" cy="2438400"/>
          </a:xfrm>
          <a:ln>
            <a:solidFill>
              <a:srgbClr val="006600"/>
            </a:solidFill>
          </a:ln>
        </p:spPr>
      </p:pic>
      <p:sp>
        <p:nvSpPr>
          <p:cNvPr id="6" name="TextBox 5"/>
          <p:cNvSpPr txBox="1"/>
          <p:nvPr/>
        </p:nvSpPr>
        <p:spPr>
          <a:xfrm>
            <a:off x="4419600" y="5715000"/>
            <a:ext cx="4419600" cy="830997"/>
          </a:xfrm>
          <a:prstGeom prst="rect">
            <a:avLst/>
          </a:prstGeom>
          <a:noFill/>
        </p:spPr>
        <p:txBody>
          <a:bodyPr wrap="square" rtlCol="0">
            <a:spAutoFit/>
          </a:bodyPr>
          <a:lstStyle/>
          <a:p>
            <a:pPr algn="ctr"/>
            <a:r>
              <a:rPr lang="en-US" sz="4800" b="1" i="1" u="sng" dirty="0" smtClean="0">
                <a:solidFill>
                  <a:prstClr val="black"/>
                </a:solidFill>
              </a:rPr>
              <a:t>16 Attended!</a:t>
            </a:r>
            <a:endParaRPr lang="en-US" sz="4800" b="1" i="1" u="sng" dirty="0">
              <a:solidFill>
                <a:prstClr val="black"/>
              </a:solidFill>
            </a:endParaRPr>
          </a:p>
        </p:txBody>
      </p:sp>
      <p:pic>
        <p:nvPicPr>
          <p:cNvPr id="8" name="Picture 7" descr="IMG_3090.jpg"/>
          <p:cNvPicPr>
            <a:picLocks noChangeAspect="1"/>
          </p:cNvPicPr>
          <p:nvPr/>
        </p:nvPicPr>
        <p:blipFill>
          <a:blip r:embed="rId4" cstate="print"/>
          <a:stretch>
            <a:fillRect/>
          </a:stretch>
        </p:blipFill>
        <p:spPr>
          <a:xfrm>
            <a:off x="5638800" y="1447800"/>
            <a:ext cx="3251200" cy="2438400"/>
          </a:xfrm>
          <a:prstGeom prst="rect">
            <a:avLst/>
          </a:prstGeom>
          <a:ln>
            <a:solidFill>
              <a:srgbClr val="006600"/>
            </a:solid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smtClean="0">
                <a:solidFill>
                  <a:srgbClr val="0000FF"/>
                </a:solidFill>
              </a:rPr>
              <a:t>Love &amp; Kisses, Porter</a:t>
            </a:r>
            <a:endParaRPr lang="en-US" sz="6000" b="1" u="sng" dirty="0">
              <a:solidFill>
                <a:srgbClr val="0000FF"/>
              </a:solidFill>
            </a:endParaRPr>
          </a:p>
        </p:txBody>
      </p:sp>
      <p:pic>
        <p:nvPicPr>
          <p:cNvPr id="4" name="Content Placeholder 3" descr="Porter Flier.jpg"/>
          <p:cNvPicPr>
            <a:picLocks noGrp="1" noChangeAspect="1"/>
          </p:cNvPicPr>
          <p:nvPr>
            <p:ph idx="1"/>
          </p:nvPr>
        </p:nvPicPr>
        <p:blipFill>
          <a:blip r:embed="rId2" cstate="print"/>
          <a:stretch>
            <a:fillRect/>
          </a:stretch>
        </p:blipFill>
        <p:spPr>
          <a:xfrm>
            <a:off x="1" y="1600200"/>
            <a:ext cx="3581400" cy="5029200"/>
          </a:xfrm>
        </p:spPr>
      </p:pic>
      <p:sp>
        <p:nvSpPr>
          <p:cNvPr id="5" name="TextBox 4"/>
          <p:cNvSpPr txBox="1"/>
          <p:nvPr/>
        </p:nvSpPr>
        <p:spPr>
          <a:xfrm>
            <a:off x="3886200" y="5638800"/>
            <a:ext cx="4495800" cy="830997"/>
          </a:xfrm>
          <a:prstGeom prst="rect">
            <a:avLst/>
          </a:prstGeom>
          <a:noFill/>
        </p:spPr>
        <p:txBody>
          <a:bodyPr wrap="square" rtlCol="0">
            <a:spAutoFit/>
          </a:bodyPr>
          <a:lstStyle/>
          <a:p>
            <a:pPr algn="ctr"/>
            <a:r>
              <a:rPr lang="en-US" sz="4800" b="1" i="1" u="sng" dirty="0" smtClean="0">
                <a:solidFill>
                  <a:prstClr val="black"/>
                </a:solidFill>
              </a:rPr>
              <a:t>13 Attended!</a:t>
            </a:r>
            <a:endParaRPr lang="en-US" sz="4800" b="1" i="1" u="sng" dirty="0">
              <a:solidFill>
                <a:prstClr val="black"/>
              </a:solidFill>
            </a:endParaRPr>
          </a:p>
        </p:txBody>
      </p:sp>
      <p:pic>
        <p:nvPicPr>
          <p:cNvPr id="6" name="Picture 5" descr="IMG_3189.jpg"/>
          <p:cNvPicPr>
            <a:picLocks noChangeAspect="1"/>
          </p:cNvPicPr>
          <p:nvPr/>
        </p:nvPicPr>
        <p:blipFill>
          <a:blip r:embed="rId3" cstate="print"/>
          <a:stretch>
            <a:fillRect/>
          </a:stretch>
        </p:blipFill>
        <p:spPr>
          <a:xfrm>
            <a:off x="3810000" y="2514600"/>
            <a:ext cx="2514600" cy="3124200"/>
          </a:xfrm>
          <a:prstGeom prst="rect">
            <a:avLst/>
          </a:prstGeom>
        </p:spPr>
      </p:pic>
      <p:pic>
        <p:nvPicPr>
          <p:cNvPr id="7" name="Picture 6" descr="IMG_3188.jpg"/>
          <p:cNvPicPr>
            <a:picLocks noChangeAspect="1"/>
          </p:cNvPicPr>
          <p:nvPr/>
        </p:nvPicPr>
        <p:blipFill>
          <a:blip r:embed="rId4" cstate="print"/>
          <a:stretch>
            <a:fillRect/>
          </a:stretch>
        </p:blipFill>
        <p:spPr>
          <a:xfrm>
            <a:off x="5638800" y="1524000"/>
            <a:ext cx="3276600" cy="220980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5400" b="1" dirty="0" smtClean="0">
                <a:solidFill>
                  <a:srgbClr val="663300"/>
                </a:solidFill>
              </a:rPr>
              <a:t>Appalachian Trail Adventures</a:t>
            </a:r>
            <a:endParaRPr lang="en-US" sz="5400" b="1" dirty="0">
              <a:solidFill>
                <a:srgbClr val="663300"/>
              </a:solidFill>
            </a:endParaRPr>
          </a:p>
        </p:txBody>
      </p:sp>
      <p:pic>
        <p:nvPicPr>
          <p:cNvPr id="5" name="Content Placeholder 4" descr="AT  flier.jpg"/>
          <p:cNvPicPr>
            <a:picLocks noGrp="1" noChangeAspect="1"/>
          </p:cNvPicPr>
          <p:nvPr>
            <p:ph sz="half" idx="1"/>
          </p:nvPr>
        </p:nvPicPr>
        <p:blipFill>
          <a:blip r:embed="rId2" cstate="print"/>
          <a:stretch>
            <a:fillRect/>
          </a:stretch>
        </p:blipFill>
        <p:spPr>
          <a:xfrm>
            <a:off x="0" y="1371600"/>
            <a:ext cx="4114799" cy="5257800"/>
          </a:xfrm>
        </p:spPr>
      </p:pic>
      <p:pic>
        <p:nvPicPr>
          <p:cNvPr id="7" name="Content Placeholder 6" descr="IMG_3211.JPG"/>
          <p:cNvPicPr>
            <a:picLocks noGrp="1" noChangeAspect="1"/>
          </p:cNvPicPr>
          <p:nvPr>
            <p:ph sz="half" idx="2"/>
          </p:nvPr>
        </p:nvPicPr>
        <p:blipFill>
          <a:blip r:embed="rId3" cstate="print"/>
          <a:stretch>
            <a:fillRect/>
          </a:stretch>
        </p:blipFill>
        <p:spPr>
          <a:xfrm>
            <a:off x="4114800" y="1371600"/>
            <a:ext cx="3251200" cy="2438400"/>
          </a:xfrm>
          <a:ln>
            <a:solidFill>
              <a:srgbClr val="663300"/>
            </a:solidFill>
          </a:ln>
        </p:spPr>
      </p:pic>
      <p:sp>
        <p:nvSpPr>
          <p:cNvPr id="6" name="TextBox 5"/>
          <p:cNvSpPr txBox="1"/>
          <p:nvPr/>
        </p:nvSpPr>
        <p:spPr>
          <a:xfrm>
            <a:off x="4419600" y="5791200"/>
            <a:ext cx="4419600" cy="830997"/>
          </a:xfrm>
          <a:prstGeom prst="rect">
            <a:avLst/>
          </a:prstGeom>
          <a:noFill/>
        </p:spPr>
        <p:txBody>
          <a:bodyPr wrap="square" rtlCol="0">
            <a:spAutoFit/>
          </a:bodyPr>
          <a:lstStyle/>
          <a:p>
            <a:pPr algn="ctr"/>
            <a:r>
              <a:rPr lang="en-US" sz="4800" b="1" i="1" u="sng" dirty="0" smtClean="0">
                <a:solidFill>
                  <a:prstClr val="black"/>
                </a:solidFill>
              </a:rPr>
              <a:t>46 Attended!</a:t>
            </a:r>
            <a:endParaRPr lang="en-US" sz="4800" b="1" i="1" u="sng" dirty="0">
              <a:solidFill>
                <a:prstClr val="black"/>
              </a:solidFill>
            </a:endParaRPr>
          </a:p>
        </p:txBody>
      </p:sp>
      <p:pic>
        <p:nvPicPr>
          <p:cNvPr id="8" name="Picture 7" descr="IMG_3208.JPG"/>
          <p:cNvPicPr>
            <a:picLocks noChangeAspect="1"/>
          </p:cNvPicPr>
          <p:nvPr/>
        </p:nvPicPr>
        <p:blipFill>
          <a:blip r:embed="rId4" cstate="print"/>
          <a:stretch>
            <a:fillRect/>
          </a:stretch>
        </p:blipFill>
        <p:spPr>
          <a:xfrm>
            <a:off x="6172200" y="3505200"/>
            <a:ext cx="2844800" cy="2133600"/>
          </a:xfrm>
          <a:prstGeom prst="rect">
            <a:avLst/>
          </a:prstGeom>
          <a:ln>
            <a:solidFill>
              <a:srgbClr val="663300"/>
            </a:solidFill>
          </a:ln>
        </p:spPr>
      </p:pic>
      <p:pic>
        <p:nvPicPr>
          <p:cNvPr id="9" name="Picture 8" descr="IMG_3210.JPG"/>
          <p:cNvPicPr>
            <a:picLocks noChangeAspect="1"/>
          </p:cNvPicPr>
          <p:nvPr/>
        </p:nvPicPr>
        <p:blipFill>
          <a:blip r:embed="rId5" cstate="print"/>
          <a:stretch>
            <a:fillRect/>
          </a:stretch>
        </p:blipFill>
        <p:spPr>
          <a:xfrm>
            <a:off x="4114800" y="3962400"/>
            <a:ext cx="2641600" cy="1981200"/>
          </a:xfrm>
          <a:prstGeom prst="rect">
            <a:avLst/>
          </a:prstGeom>
          <a:ln>
            <a:solidFill>
              <a:srgbClr val="663300"/>
            </a:solidFill>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rgbClr val="663300"/>
                </a:solidFill>
              </a:rPr>
              <a:t>Acoustic Jam Session</a:t>
            </a:r>
            <a:endParaRPr lang="en-US" sz="6000" b="1" dirty="0">
              <a:solidFill>
                <a:srgbClr val="663300"/>
              </a:solidFill>
            </a:endParaRPr>
          </a:p>
        </p:txBody>
      </p:sp>
      <p:pic>
        <p:nvPicPr>
          <p:cNvPr id="5" name="Content Placeholder 4" descr="Jam flier.jpg"/>
          <p:cNvPicPr>
            <a:picLocks noGrp="1" noChangeAspect="1"/>
          </p:cNvPicPr>
          <p:nvPr>
            <p:ph sz="half" idx="1"/>
          </p:nvPr>
        </p:nvPicPr>
        <p:blipFill>
          <a:blip r:embed="rId2" cstate="print"/>
          <a:stretch>
            <a:fillRect/>
          </a:stretch>
        </p:blipFill>
        <p:spPr>
          <a:xfrm>
            <a:off x="228600" y="1371600"/>
            <a:ext cx="3962400" cy="5257800"/>
          </a:xfrm>
        </p:spPr>
      </p:pic>
      <p:pic>
        <p:nvPicPr>
          <p:cNvPr id="6" name="Content Placeholder 5" descr="IMG_3222.JPG"/>
          <p:cNvPicPr>
            <a:picLocks noGrp="1" noChangeAspect="1"/>
          </p:cNvPicPr>
          <p:nvPr>
            <p:ph sz="half" idx="2"/>
          </p:nvPr>
        </p:nvPicPr>
        <p:blipFill>
          <a:blip r:embed="rId3" cstate="print"/>
          <a:stretch>
            <a:fillRect/>
          </a:stretch>
        </p:blipFill>
        <p:spPr>
          <a:xfrm>
            <a:off x="4876800" y="2057400"/>
            <a:ext cx="3733800" cy="2895600"/>
          </a:xfrm>
        </p:spPr>
      </p:pic>
      <p:sp>
        <p:nvSpPr>
          <p:cNvPr id="7" name="TextBox 6"/>
          <p:cNvSpPr txBox="1"/>
          <p:nvPr/>
        </p:nvSpPr>
        <p:spPr>
          <a:xfrm>
            <a:off x="4343400" y="5715000"/>
            <a:ext cx="4572000" cy="830997"/>
          </a:xfrm>
          <a:prstGeom prst="rect">
            <a:avLst/>
          </a:prstGeom>
          <a:noFill/>
        </p:spPr>
        <p:txBody>
          <a:bodyPr wrap="square" rtlCol="0">
            <a:spAutoFit/>
          </a:bodyPr>
          <a:lstStyle/>
          <a:p>
            <a:pPr algn="ctr"/>
            <a:r>
              <a:rPr lang="en-US" sz="4800" b="1" i="1" u="sng" dirty="0" smtClean="0">
                <a:solidFill>
                  <a:prstClr val="black"/>
                </a:solidFill>
              </a:rPr>
              <a:t>30 Attended!</a:t>
            </a:r>
            <a:endParaRPr lang="en-US" sz="4800" b="1" i="1" u="sng" dirty="0">
              <a:solidFill>
                <a:prstClr val="black"/>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sz="6700" b="1" dirty="0" smtClean="0">
                <a:solidFill>
                  <a:srgbClr val="663300"/>
                </a:solidFill>
              </a:rPr>
              <a:t>NEW HARMONIES</a:t>
            </a:r>
            <a:r>
              <a:rPr lang="en-US" b="1" dirty="0" smtClean="0">
                <a:solidFill>
                  <a:srgbClr val="663300"/>
                </a:solidFill>
              </a:rPr>
              <a:t/>
            </a:r>
            <a:br>
              <a:rPr lang="en-US" b="1" dirty="0" smtClean="0">
                <a:solidFill>
                  <a:srgbClr val="663300"/>
                </a:solidFill>
              </a:rPr>
            </a:br>
            <a:r>
              <a:rPr lang="en-US" b="1" dirty="0" smtClean="0">
                <a:solidFill>
                  <a:srgbClr val="663300"/>
                </a:solidFill>
              </a:rPr>
              <a:t>Celebrating American Roots Music</a:t>
            </a:r>
            <a:endParaRPr lang="en-US" b="1" dirty="0">
              <a:solidFill>
                <a:srgbClr val="663300"/>
              </a:solidFill>
            </a:endParaRPr>
          </a:p>
        </p:txBody>
      </p:sp>
      <p:sp>
        <p:nvSpPr>
          <p:cNvPr id="3" name="Content Placeholder 2"/>
          <p:cNvSpPr>
            <a:spLocks noGrp="1"/>
          </p:cNvSpPr>
          <p:nvPr>
            <p:ph sz="half" idx="1"/>
          </p:nvPr>
        </p:nvSpPr>
        <p:spPr>
          <a:xfrm>
            <a:off x="228600" y="1600200"/>
            <a:ext cx="4495800" cy="5257800"/>
          </a:xfrm>
        </p:spPr>
        <p:txBody>
          <a:bodyPr/>
          <a:lstStyle/>
          <a:p>
            <a:pPr algn="ctr">
              <a:buNone/>
            </a:pPr>
            <a:endParaRPr lang="en-US" sz="2400" dirty="0" smtClean="0"/>
          </a:p>
          <a:p>
            <a:pPr algn="ctr">
              <a:buNone/>
            </a:pPr>
            <a:endParaRPr lang="en-US" sz="2400" dirty="0" smtClean="0"/>
          </a:p>
          <a:p>
            <a:pPr algn="ctr">
              <a:buNone/>
            </a:pPr>
            <a:r>
              <a:rPr lang="en-US" sz="2400" b="1" dirty="0" smtClean="0"/>
              <a:t>The Laurens County Library</a:t>
            </a:r>
          </a:p>
          <a:p>
            <a:pPr algn="ctr">
              <a:buNone/>
            </a:pPr>
            <a:r>
              <a:rPr lang="en-US" sz="2400" b="1" dirty="0" smtClean="0"/>
              <a:t> For 6 weeks in Autumn of 2011, will display </a:t>
            </a:r>
          </a:p>
          <a:p>
            <a:pPr algn="ctr">
              <a:buNone/>
            </a:pPr>
            <a:r>
              <a:rPr lang="en-US" sz="2400" b="1" dirty="0" smtClean="0"/>
              <a:t>800 square feet</a:t>
            </a:r>
          </a:p>
          <a:p>
            <a:pPr algn="ctr">
              <a:buNone/>
            </a:pPr>
            <a:r>
              <a:rPr lang="en-US" sz="2400" b="1" dirty="0" smtClean="0"/>
              <a:t> of </a:t>
            </a:r>
          </a:p>
          <a:p>
            <a:pPr algn="ctr">
              <a:buNone/>
            </a:pPr>
            <a:r>
              <a:rPr lang="en-US" sz="2400" b="1" dirty="0" smtClean="0"/>
              <a:t>Smithsonian Institute Exhibits about</a:t>
            </a:r>
          </a:p>
          <a:p>
            <a:pPr algn="ctr">
              <a:buNone/>
            </a:pPr>
            <a:r>
              <a:rPr lang="en-US" sz="2400" b="1" dirty="0" smtClean="0"/>
              <a:t>American Roots Music!</a:t>
            </a:r>
          </a:p>
          <a:p>
            <a:endParaRPr lang="en-US" dirty="0" smtClean="0"/>
          </a:p>
        </p:txBody>
      </p:sp>
      <p:pic>
        <p:nvPicPr>
          <p:cNvPr id="5" name="Content Placeholder 4" descr="NH Flier.jpg"/>
          <p:cNvPicPr>
            <a:picLocks noGrp="1" noChangeAspect="1"/>
          </p:cNvPicPr>
          <p:nvPr>
            <p:ph sz="half" idx="2"/>
          </p:nvPr>
        </p:nvPicPr>
        <p:blipFill>
          <a:blip r:embed="rId2" cstate="print"/>
          <a:stretch>
            <a:fillRect/>
          </a:stretch>
        </p:blipFill>
        <p:spPr>
          <a:xfrm>
            <a:off x="4918832" y="1600200"/>
            <a:ext cx="4225168" cy="5257800"/>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 Harmonies Programs.jpg"/>
          <p:cNvPicPr>
            <a:picLocks noChangeAspect="1"/>
          </p:cNvPicPr>
          <p:nvPr/>
        </p:nvPicPr>
        <p:blipFill>
          <a:blip r:embed="rId2" cstate="print"/>
          <a:stretch>
            <a:fillRect/>
          </a:stretch>
        </p:blipFill>
        <p:spPr>
          <a:xfrm>
            <a:off x="1922318" y="0"/>
            <a:ext cx="5299364"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3"/>
          <p:cNvSpPr>
            <a:spLocks noGrp="1" noChangeArrowheads="1"/>
          </p:cNvSpPr>
          <p:nvPr>
            <p:ph type="body" idx="4294967295"/>
          </p:nvPr>
        </p:nvSpPr>
        <p:spPr>
          <a:xfrm>
            <a:off x="1600200" y="228600"/>
            <a:ext cx="7543800" cy="4303713"/>
          </a:xfrm>
        </p:spPr>
        <p:txBody>
          <a:bodyPr lIns="0" tIns="0" rIns="0" bIns="0"/>
          <a:lstStyle/>
          <a:p>
            <a:pPr marL="0" indent="0" eaLnBrk="1" hangingPunct="1">
              <a:buNone/>
            </a:pPr>
            <a:r>
              <a:rPr lang="en-US" sz="3600" dirty="0" smtClean="0"/>
              <a:t>Remember to post to </a:t>
            </a:r>
            <a:r>
              <a:rPr lang="en-US" sz="3600" b="1" dirty="0" smtClean="0"/>
              <a:t>Q&amp;A panel </a:t>
            </a:r>
            <a:r>
              <a:rPr lang="en-US" sz="3600" dirty="0" smtClean="0"/>
              <a:t>              if you need technical assistance.</a:t>
            </a:r>
          </a:p>
          <a:p>
            <a:pPr marL="337740" indent="-286993" eaLnBrk="1" hangingPunct="1">
              <a:buNone/>
            </a:pPr>
            <a:endParaRPr lang="en-US" sz="3200" dirty="0" smtClean="0"/>
          </a:p>
          <a:p>
            <a:pPr marL="337740" indent="-286993" eaLnBrk="1" hangingPunct="1">
              <a:buNone/>
            </a:pPr>
            <a:r>
              <a:rPr lang="en-US" sz="3600" dirty="0" smtClean="0"/>
              <a:t>Other Technical problems?</a:t>
            </a:r>
            <a:endParaRPr lang="en-US" sz="3600" b="1" dirty="0" smtClean="0"/>
          </a:p>
          <a:p>
            <a:pPr marL="337740" indent="-286993" eaLnBrk="1" hangingPunct="1">
              <a:buNone/>
            </a:pPr>
            <a:r>
              <a:rPr lang="en-US" sz="3600" b="1" dirty="0" smtClean="0"/>
              <a:t>  Contact WebEx support </a:t>
            </a:r>
          </a:p>
          <a:p>
            <a:pPr marL="337740" indent="-286993" eaLnBrk="1" hangingPunct="1">
              <a:buNone/>
            </a:pPr>
            <a:r>
              <a:rPr lang="en-US" sz="3600" b="1" dirty="0" smtClean="0">
                <a:solidFill>
                  <a:srgbClr val="FF0000"/>
                </a:solidFill>
              </a:rPr>
              <a:t>  </a:t>
            </a:r>
            <a:r>
              <a:rPr lang="en-US" sz="3600" b="1" dirty="0" smtClean="0"/>
              <a:t>Event Number: 714 059 090</a:t>
            </a:r>
            <a:endParaRPr lang="en-US" sz="3600" b="1" dirty="0" smtClean="0">
              <a:solidFill>
                <a:srgbClr val="FF0000"/>
              </a:solidFill>
            </a:endParaRPr>
          </a:p>
          <a:p>
            <a:pPr marL="337740" indent="-286993" eaLnBrk="1" hangingPunct="1">
              <a:buNone/>
            </a:pPr>
            <a:r>
              <a:rPr lang="en-US" sz="3600" b="1" dirty="0" smtClean="0"/>
              <a:t>	Phone: 1-866-229-3239</a:t>
            </a:r>
          </a:p>
          <a:p>
            <a:pPr marL="337740" indent="-286993" eaLnBrk="1" hangingPunct="1">
              <a:buNone/>
            </a:pPr>
            <a:endParaRPr lang="en-US" sz="3200" b="1" dirty="0" smtClean="0"/>
          </a:p>
          <a:p>
            <a:pPr marL="337740" indent="-286993" eaLnBrk="1" hangingPunct="1">
              <a:buNone/>
            </a:pPr>
            <a:endParaRPr lang="en-US" sz="3400" b="1" dirty="0" smtClean="0"/>
          </a:p>
        </p:txBody>
      </p:sp>
      <p:sp>
        <p:nvSpPr>
          <p:cNvPr id="17411" name="Line 4"/>
          <p:cNvSpPr>
            <a:spLocks noChangeShapeType="1"/>
          </p:cNvSpPr>
          <p:nvPr/>
        </p:nvSpPr>
        <p:spPr bwMode="auto">
          <a:xfrm>
            <a:off x="457200" y="3733800"/>
            <a:ext cx="7924800" cy="0"/>
          </a:xfrm>
          <a:prstGeom prst="line">
            <a:avLst/>
          </a:prstGeom>
          <a:noFill/>
          <a:ln w="9525">
            <a:noFill/>
            <a:round/>
            <a:headEnd/>
            <a:tailEnd/>
          </a:ln>
        </p:spPr>
        <p:txBody>
          <a:bodyPr lIns="91331" tIns="45666" rIns="91331" bIns="45666">
            <a:spAutoFit/>
          </a:bodyPr>
          <a:lstStyle/>
          <a:p>
            <a:pPr fontAlgn="base">
              <a:spcBef>
                <a:spcPct val="0"/>
              </a:spcBef>
              <a:spcAft>
                <a:spcPct val="0"/>
              </a:spcAft>
            </a:pPr>
            <a:endParaRPr lang="en-US" sz="3200">
              <a:solidFill>
                <a:srgbClr val="000000"/>
              </a:solidFill>
            </a:endParaRPr>
          </a:p>
        </p:txBody>
      </p:sp>
      <p:grpSp>
        <p:nvGrpSpPr>
          <p:cNvPr id="2" name="Group 5"/>
          <p:cNvGrpSpPr/>
          <p:nvPr/>
        </p:nvGrpSpPr>
        <p:grpSpPr>
          <a:xfrm>
            <a:off x="1600200" y="5029200"/>
            <a:ext cx="6172200" cy="1708161"/>
            <a:chOff x="1600200" y="5257799"/>
            <a:chExt cx="6172200" cy="1708161"/>
          </a:xfrm>
        </p:grpSpPr>
        <p:sp>
          <p:nvSpPr>
            <p:cNvPr id="7" name="Text Box 7"/>
            <p:cNvSpPr txBox="1">
              <a:spLocks noChangeArrowheads="1"/>
            </p:cNvSpPr>
            <p:nvPr/>
          </p:nvSpPr>
          <p:spPr bwMode="auto">
            <a:xfrm>
              <a:off x="2514600" y="5257819"/>
              <a:ext cx="2133600" cy="1169198"/>
            </a:xfrm>
            <a:prstGeom prst="rect">
              <a:avLst/>
            </a:prstGeom>
            <a:noFill/>
            <a:ln w="9525">
              <a:noFill/>
              <a:miter lim="800000"/>
              <a:headEnd/>
              <a:tailEnd/>
            </a:ln>
          </p:spPr>
          <p:txBody>
            <a:bodyPr lIns="91086" tIns="45545" rIns="91086" bIns="45545">
              <a:spAutoFit/>
            </a:bodyPr>
            <a:lstStyle/>
            <a:p>
              <a:pPr fontAlgn="base">
                <a:spcBef>
                  <a:spcPct val="50000"/>
                </a:spcBef>
                <a:spcAft>
                  <a:spcPct val="0"/>
                </a:spcAft>
              </a:pPr>
              <a:r>
                <a:rPr lang="en-US" sz="1400" dirty="0">
                  <a:solidFill>
                    <a:srgbClr val="000000"/>
                  </a:solidFill>
                </a:rPr>
                <a:t>Co-Produced by:</a:t>
              </a:r>
              <a:r>
                <a:rPr lang="en-US" sz="1400" b="1" dirty="0">
                  <a:solidFill>
                    <a:srgbClr val="000000"/>
                  </a:solidFill>
                </a:rPr>
                <a:t> </a:t>
              </a:r>
            </a:p>
            <a:p>
              <a:pPr fontAlgn="base">
                <a:spcBef>
                  <a:spcPct val="50000"/>
                </a:spcBef>
                <a:spcAft>
                  <a:spcPct val="0"/>
                </a:spcAft>
              </a:pPr>
              <a:r>
                <a:rPr lang="en-US" sz="1400" b="1" dirty="0">
                  <a:solidFill>
                    <a:srgbClr val="000000"/>
                  </a:solidFill>
                </a:rPr>
                <a:t>Jennifer Peterson</a:t>
              </a:r>
            </a:p>
            <a:p>
              <a:pPr fontAlgn="base">
                <a:spcBef>
                  <a:spcPct val="50000"/>
                </a:spcBef>
                <a:spcAft>
                  <a:spcPct val="0"/>
                </a:spcAft>
              </a:pPr>
              <a:r>
                <a:rPr lang="en-US" sz="1400" dirty="0">
                  <a:solidFill>
                    <a:srgbClr val="000000"/>
                  </a:solidFill>
                </a:rPr>
                <a:t>WebJunction Community </a:t>
              </a:r>
              <a:r>
                <a:rPr lang="en-US" sz="1400" dirty="0" smtClean="0">
                  <a:solidFill>
                    <a:srgbClr val="000000"/>
                  </a:solidFill>
                </a:rPr>
                <a:t>Manager</a:t>
              </a:r>
              <a:endParaRPr lang="en-US" sz="1400" dirty="0">
                <a:solidFill>
                  <a:srgbClr val="000000"/>
                </a:solidFill>
              </a:endParaRPr>
            </a:p>
          </p:txBody>
        </p:sp>
        <p:sp>
          <p:nvSpPr>
            <p:cNvPr id="8" name="Rectangle 35"/>
            <p:cNvSpPr>
              <a:spLocks noChangeArrowheads="1"/>
            </p:cNvSpPr>
            <p:nvPr/>
          </p:nvSpPr>
          <p:spPr bwMode="auto">
            <a:xfrm>
              <a:off x="1600200" y="5257802"/>
              <a:ext cx="2971800" cy="1371600"/>
            </a:xfrm>
            <a:prstGeom prst="rect">
              <a:avLst/>
            </a:prstGeom>
            <a:noFill/>
            <a:ln w="12700">
              <a:solidFill>
                <a:srgbClr val="008080"/>
              </a:solidFill>
              <a:miter lim="800000"/>
              <a:headEnd/>
              <a:tailEnd/>
            </a:ln>
          </p:spPr>
          <p:txBody>
            <a:bodyPr wrap="none" lIns="91086" tIns="45545" rIns="91086" bIns="45545" anchor="ctr"/>
            <a:lstStyle/>
            <a:p>
              <a:pPr algn="ctr" fontAlgn="base">
                <a:spcBef>
                  <a:spcPct val="0"/>
                </a:spcBef>
                <a:spcAft>
                  <a:spcPct val="0"/>
                </a:spcAft>
              </a:pPr>
              <a:endParaRPr lang="en-US" sz="3200">
                <a:solidFill>
                  <a:srgbClr val="000000"/>
                </a:solidFill>
              </a:endParaRPr>
            </a:p>
          </p:txBody>
        </p:sp>
        <p:grpSp>
          <p:nvGrpSpPr>
            <p:cNvPr id="3" name="Group 16"/>
            <p:cNvGrpSpPr/>
            <p:nvPr/>
          </p:nvGrpSpPr>
          <p:grpSpPr>
            <a:xfrm>
              <a:off x="4800600" y="5257799"/>
              <a:ext cx="2971800" cy="1708161"/>
              <a:chOff x="4953000" y="4940300"/>
              <a:chExt cx="2971800" cy="1708161"/>
            </a:xfrm>
          </p:grpSpPr>
          <p:sp>
            <p:nvSpPr>
              <p:cNvPr id="11" name="Text Box 6"/>
              <p:cNvSpPr txBox="1">
                <a:spLocks noChangeArrowheads="1"/>
              </p:cNvSpPr>
              <p:nvPr/>
            </p:nvSpPr>
            <p:spPr bwMode="auto">
              <a:xfrm>
                <a:off x="4953000" y="4940301"/>
                <a:ext cx="2514600" cy="1708160"/>
              </a:xfrm>
              <a:prstGeom prst="rect">
                <a:avLst/>
              </a:prstGeom>
              <a:noFill/>
              <a:ln w="9525">
                <a:noFill/>
                <a:miter lim="800000"/>
                <a:headEnd/>
                <a:tailEnd/>
              </a:ln>
            </p:spPr>
            <p:txBody>
              <a:bodyPr>
                <a:spAutoFit/>
              </a:bodyPr>
              <a:lstStyle/>
              <a:p>
                <a:pPr fontAlgn="base">
                  <a:spcBef>
                    <a:spcPct val="50000"/>
                  </a:spcBef>
                  <a:spcAft>
                    <a:spcPct val="0"/>
                  </a:spcAft>
                </a:pPr>
                <a:r>
                  <a:rPr lang="en-US" sz="1400" dirty="0" smtClean="0">
                    <a:solidFill>
                      <a:srgbClr val="000000"/>
                    </a:solidFill>
                  </a:rPr>
                  <a:t>Co-Produced </a:t>
                </a:r>
                <a:r>
                  <a:rPr lang="en-US" sz="1400" dirty="0">
                    <a:solidFill>
                      <a:srgbClr val="000000"/>
                    </a:solidFill>
                  </a:rPr>
                  <a:t>by:</a:t>
                </a:r>
              </a:p>
              <a:p>
                <a:pPr fontAlgn="base">
                  <a:spcBef>
                    <a:spcPct val="50000"/>
                  </a:spcBef>
                  <a:spcAft>
                    <a:spcPct val="0"/>
                  </a:spcAft>
                </a:pPr>
                <a:r>
                  <a:rPr lang="en-US" sz="1400" b="1" dirty="0" smtClean="0">
                    <a:solidFill>
                      <a:srgbClr val="000000"/>
                    </a:solidFill>
                  </a:rPr>
                  <a:t>Sharon Streams</a:t>
                </a:r>
                <a:endParaRPr lang="en-US" sz="1400" b="1" dirty="0">
                  <a:solidFill>
                    <a:srgbClr val="000000"/>
                  </a:solidFill>
                </a:endParaRPr>
              </a:p>
              <a:p>
                <a:pPr fontAlgn="base">
                  <a:spcAft>
                    <a:spcPct val="0"/>
                  </a:spcAft>
                </a:pPr>
                <a:r>
                  <a:rPr lang="en-US" sz="1400" dirty="0">
                    <a:solidFill>
                      <a:srgbClr val="000000"/>
                    </a:solidFill>
                  </a:rPr>
                  <a:t>WebJunction          </a:t>
                </a:r>
                <a:r>
                  <a:rPr lang="en-US" sz="1400" dirty="0" smtClean="0">
                    <a:solidFill>
                      <a:srgbClr val="000000"/>
                    </a:solidFill>
                  </a:rPr>
                  <a:t>       Senior Manager</a:t>
                </a:r>
              </a:p>
              <a:p>
                <a:pPr fontAlgn="base">
                  <a:spcAft>
                    <a:spcPct val="0"/>
                  </a:spcAft>
                </a:pPr>
                <a:r>
                  <a:rPr lang="en-US" sz="1400" dirty="0" smtClean="0">
                    <a:solidFill>
                      <a:srgbClr val="000000"/>
                    </a:solidFill>
                  </a:rPr>
                  <a:t>Community Services     </a:t>
                </a:r>
                <a:r>
                  <a:rPr lang="en-US" sz="1400" dirty="0">
                    <a:solidFill>
                      <a:srgbClr val="000000"/>
                    </a:solidFill>
                  </a:rPr>
                  <a:t>			</a:t>
                </a:r>
              </a:p>
            </p:txBody>
          </p:sp>
          <p:sp>
            <p:nvSpPr>
              <p:cNvPr id="12" name="Rectangle 34"/>
              <p:cNvSpPr>
                <a:spLocks noChangeArrowheads="1"/>
              </p:cNvSpPr>
              <p:nvPr/>
            </p:nvSpPr>
            <p:spPr bwMode="auto">
              <a:xfrm>
                <a:off x="4953000" y="4940300"/>
                <a:ext cx="2971800" cy="1371600"/>
              </a:xfrm>
              <a:prstGeom prst="rect">
                <a:avLst/>
              </a:prstGeom>
              <a:noFill/>
              <a:ln w="12700">
                <a:solidFill>
                  <a:srgbClr val="008080"/>
                </a:solidFill>
                <a:miter lim="800000"/>
                <a:headEnd/>
                <a:tailEnd/>
              </a:ln>
            </p:spPr>
            <p:txBody>
              <a:bodyPr wrap="none" anchor="ctr"/>
              <a:lstStyle/>
              <a:p>
                <a:pPr fontAlgn="base">
                  <a:spcBef>
                    <a:spcPct val="0"/>
                  </a:spcBef>
                  <a:spcAft>
                    <a:spcPct val="0"/>
                  </a:spcAft>
                </a:pPr>
                <a:endParaRPr lang="en-US" sz="3200">
                  <a:solidFill>
                    <a:srgbClr val="000000"/>
                  </a:solidFill>
                </a:endParaRPr>
              </a:p>
            </p:txBody>
          </p:sp>
        </p:grpSp>
        <p:pic>
          <p:nvPicPr>
            <p:cNvPr id="10" name="Picture 3"/>
            <p:cNvPicPr>
              <a:picLocks noChangeAspect="1" noChangeArrowheads="1"/>
            </p:cNvPicPr>
            <p:nvPr/>
          </p:nvPicPr>
          <p:blipFill>
            <a:blip r:embed="rId3" cstate="print">
              <a:lum contrast="22000"/>
            </a:blip>
            <a:srcRect/>
            <a:stretch>
              <a:fillRect/>
            </a:stretch>
          </p:blipFill>
          <p:spPr bwMode="auto">
            <a:xfrm>
              <a:off x="1676403" y="5334000"/>
              <a:ext cx="838200" cy="1163638"/>
            </a:xfrm>
            <a:prstGeom prst="rect">
              <a:avLst/>
            </a:prstGeom>
            <a:noFill/>
            <a:ln w="9525">
              <a:noFill/>
              <a:miter lim="800000"/>
              <a:headEnd/>
              <a:tailEnd/>
            </a:ln>
          </p:spPr>
        </p:pic>
      </p:grpSp>
      <p:pic>
        <p:nvPicPr>
          <p:cNvPr id="14" name="Picture 13" descr="sharon.jpg"/>
          <p:cNvPicPr>
            <a:picLocks noChangeAspect="1"/>
          </p:cNvPicPr>
          <p:nvPr/>
        </p:nvPicPr>
        <p:blipFill>
          <a:blip r:embed="rId4" cstate="print"/>
          <a:stretch>
            <a:fillRect/>
          </a:stretch>
        </p:blipFill>
        <p:spPr>
          <a:xfrm>
            <a:off x="6657560" y="5086350"/>
            <a:ext cx="1038640" cy="1257300"/>
          </a:xfrm>
          <a:prstGeom prst="rect">
            <a:avLst/>
          </a:prstGeom>
        </p:spPr>
      </p:pic>
    </p:spTree>
  </p:cSld>
  <p:clrMapOvr>
    <a:masterClrMapping/>
  </p:clrMapOvr>
  <p:transition advTm="10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8153400" cy="461665"/>
          </a:xfrm>
          <a:prstGeom prst="rect">
            <a:avLst/>
          </a:prstGeom>
          <a:noFill/>
        </p:spPr>
        <p:txBody>
          <a:bodyPr wrap="square" rtlCol="0">
            <a:spAutoFit/>
          </a:bodyPr>
          <a:lstStyle/>
          <a:p>
            <a:r>
              <a:rPr lang="en-US" sz="2400" b="1" dirty="0" smtClean="0">
                <a:solidFill>
                  <a:prstClr val="black"/>
                </a:solidFill>
              </a:rPr>
              <a:t>NEW HARMONIES     GRAND OPENING/RIBBON-CUTTING</a:t>
            </a:r>
            <a:endParaRPr lang="en-US" sz="2400" b="1" dirty="0">
              <a:solidFill>
                <a:prstClr val="black"/>
              </a:solidFill>
            </a:endParaRPr>
          </a:p>
        </p:txBody>
      </p:sp>
      <p:pic>
        <p:nvPicPr>
          <p:cNvPr id="3" name="Picture 2" descr="NH Ribbon-Cutting JPEG.jpg"/>
          <p:cNvPicPr>
            <a:picLocks noChangeAspect="1"/>
          </p:cNvPicPr>
          <p:nvPr/>
        </p:nvPicPr>
        <p:blipFill>
          <a:blip r:embed="rId2" cstate="print"/>
          <a:stretch>
            <a:fillRect/>
          </a:stretch>
        </p:blipFill>
        <p:spPr>
          <a:xfrm>
            <a:off x="152400" y="762000"/>
            <a:ext cx="4402282" cy="5791200"/>
          </a:xfrm>
          <a:prstGeom prst="rect">
            <a:avLst/>
          </a:prstGeom>
        </p:spPr>
      </p:pic>
      <p:sp>
        <p:nvSpPr>
          <p:cNvPr id="4" name="TextBox 3"/>
          <p:cNvSpPr txBox="1"/>
          <p:nvPr/>
        </p:nvSpPr>
        <p:spPr>
          <a:xfrm>
            <a:off x="4800600" y="5257800"/>
            <a:ext cx="4038600" cy="830997"/>
          </a:xfrm>
          <a:prstGeom prst="rect">
            <a:avLst/>
          </a:prstGeom>
          <a:noFill/>
        </p:spPr>
        <p:txBody>
          <a:bodyPr wrap="square" rtlCol="0">
            <a:spAutoFit/>
          </a:bodyPr>
          <a:lstStyle/>
          <a:p>
            <a:pPr algn="ctr"/>
            <a:r>
              <a:rPr lang="en-US" sz="4800" b="1" dirty="0" smtClean="0">
                <a:solidFill>
                  <a:prstClr val="black"/>
                </a:solidFill>
              </a:rPr>
              <a:t> </a:t>
            </a:r>
            <a:r>
              <a:rPr lang="en-US" sz="4800" b="1" u="sng" dirty="0" smtClean="0">
                <a:solidFill>
                  <a:prstClr val="black"/>
                </a:solidFill>
              </a:rPr>
              <a:t>180 Attended!</a:t>
            </a:r>
            <a:endParaRPr lang="en-US" sz="4800" b="1" u="sng" dirty="0">
              <a:solidFill>
                <a:prstClr val="black"/>
              </a:solidFill>
            </a:endParaRPr>
          </a:p>
        </p:txBody>
      </p:sp>
      <p:sp>
        <p:nvSpPr>
          <p:cNvPr id="5" name="TextBox 4"/>
          <p:cNvSpPr txBox="1"/>
          <p:nvPr/>
        </p:nvSpPr>
        <p:spPr>
          <a:xfrm>
            <a:off x="6172200" y="2133600"/>
            <a:ext cx="685800" cy="646331"/>
          </a:xfrm>
          <a:prstGeom prst="rect">
            <a:avLst/>
          </a:prstGeom>
          <a:noFill/>
        </p:spPr>
        <p:txBody>
          <a:bodyPr wrap="square" rtlCol="0">
            <a:spAutoFit/>
          </a:bodyPr>
          <a:lstStyle/>
          <a:p>
            <a:endParaRPr lang="en-US" dirty="0" smtClean="0">
              <a:solidFill>
                <a:prstClr val="black"/>
              </a:solidFill>
            </a:endParaRPr>
          </a:p>
          <a:p>
            <a:endParaRPr lang="en-US" dirty="0">
              <a:solidFill>
                <a:prstClr val="black"/>
              </a:solidFill>
            </a:endParaRPr>
          </a:p>
        </p:txBody>
      </p:sp>
      <p:sp>
        <p:nvSpPr>
          <p:cNvPr id="6" name="TextBox 5"/>
          <p:cNvSpPr txBox="1"/>
          <p:nvPr/>
        </p:nvSpPr>
        <p:spPr>
          <a:xfrm>
            <a:off x="5029200" y="1752600"/>
            <a:ext cx="3657600" cy="2031325"/>
          </a:xfrm>
          <a:prstGeom prst="rect">
            <a:avLst/>
          </a:prstGeom>
          <a:noFill/>
        </p:spPr>
        <p:txBody>
          <a:bodyPr wrap="square" rtlCol="0">
            <a:spAutoFit/>
          </a:bodyPr>
          <a:lstStyle/>
          <a:p>
            <a:pPr algn="ctr"/>
            <a:r>
              <a:rPr lang="en-US" dirty="0" smtClean="0">
                <a:solidFill>
                  <a:prstClr val="black"/>
                </a:solidFill>
              </a:rPr>
              <a:t>Television News Coverage!</a:t>
            </a:r>
          </a:p>
          <a:p>
            <a:pPr algn="ctr"/>
            <a:endParaRPr lang="en-US" dirty="0" smtClean="0">
              <a:solidFill>
                <a:prstClr val="black"/>
              </a:solidFill>
            </a:endParaRPr>
          </a:p>
          <a:p>
            <a:pPr algn="ctr"/>
            <a:r>
              <a:rPr lang="en-US" dirty="0" smtClean="0">
                <a:solidFill>
                  <a:prstClr val="black"/>
                </a:solidFill>
              </a:rPr>
              <a:t>Coverage from 2 local Newspapers!</a:t>
            </a:r>
          </a:p>
          <a:p>
            <a:pPr algn="ctr"/>
            <a:endParaRPr lang="en-US" dirty="0" smtClean="0">
              <a:solidFill>
                <a:prstClr val="black"/>
              </a:solidFill>
            </a:endParaRPr>
          </a:p>
          <a:p>
            <a:pPr algn="ctr"/>
            <a:r>
              <a:rPr lang="en-US" dirty="0" smtClean="0">
                <a:solidFill>
                  <a:prstClr val="black"/>
                </a:solidFill>
              </a:rPr>
              <a:t>News website  </a:t>
            </a:r>
            <a:r>
              <a:rPr lang="en-US" dirty="0" err="1" smtClean="0">
                <a:solidFill>
                  <a:prstClr val="black"/>
                </a:solidFill>
              </a:rPr>
              <a:t>Golaurens</a:t>
            </a:r>
            <a:r>
              <a:rPr lang="en-US" dirty="0" smtClean="0">
                <a:solidFill>
                  <a:prstClr val="black"/>
                </a:solidFill>
              </a:rPr>
              <a:t>!</a:t>
            </a:r>
          </a:p>
          <a:p>
            <a:pPr algn="ctr"/>
            <a:endParaRPr lang="en-US" dirty="0" smtClean="0">
              <a:solidFill>
                <a:prstClr val="black"/>
              </a:solidFill>
            </a:endParaRPr>
          </a:p>
          <a:p>
            <a:pPr algn="ctr"/>
            <a:r>
              <a:rPr lang="en-US" dirty="0" smtClean="0">
                <a:solidFill>
                  <a:prstClr val="black"/>
                </a:solidFill>
              </a:rPr>
              <a:t>WLBG Radio Coverage!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 Fowler Flier.jpg"/>
          <p:cNvPicPr>
            <a:picLocks noChangeAspect="1"/>
          </p:cNvPicPr>
          <p:nvPr/>
        </p:nvPicPr>
        <p:blipFill>
          <a:blip r:embed="rId2" cstate="print"/>
          <a:stretch>
            <a:fillRect/>
          </a:stretch>
        </p:blipFill>
        <p:spPr>
          <a:xfrm>
            <a:off x="152400" y="152400"/>
            <a:ext cx="4343400" cy="6324600"/>
          </a:xfrm>
          <a:prstGeom prst="rect">
            <a:avLst/>
          </a:prstGeom>
        </p:spPr>
      </p:pic>
      <p:sp>
        <p:nvSpPr>
          <p:cNvPr id="3" name="TextBox 2"/>
          <p:cNvSpPr txBox="1"/>
          <p:nvPr/>
        </p:nvSpPr>
        <p:spPr>
          <a:xfrm>
            <a:off x="4648200" y="5562600"/>
            <a:ext cx="4267200" cy="830997"/>
          </a:xfrm>
          <a:prstGeom prst="rect">
            <a:avLst/>
          </a:prstGeom>
          <a:noFill/>
        </p:spPr>
        <p:txBody>
          <a:bodyPr wrap="square" rtlCol="0">
            <a:spAutoFit/>
          </a:bodyPr>
          <a:lstStyle/>
          <a:p>
            <a:pPr algn="ctr"/>
            <a:r>
              <a:rPr lang="en-US" sz="4800" b="1" u="sng" dirty="0" smtClean="0">
                <a:solidFill>
                  <a:prstClr val="black"/>
                </a:solidFill>
              </a:rPr>
              <a:t>49 Attended!</a:t>
            </a:r>
            <a:endParaRPr lang="en-US" sz="4800" b="1" u="sng" dirty="0">
              <a:solidFill>
                <a:prstClr val="black"/>
              </a:solidFill>
            </a:endParaRPr>
          </a:p>
        </p:txBody>
      </p:sp>
      <p:pic>
        <p:nvPicPr>
          <p:cNvPr id="4" name="Picture 3" descr="IMG_3307.JPG"/>
          <p:cNvPicPr>
            <a:picLocks noChangeAspect="1"/>
          </p:cNvPicPr>
          <p:nvPr/>
        </p:nvPicPr>
        <p:blipFill>
          <a:blip r:embed="rId3" cstate="print"/>
          <a:stretch>
            <a:fillRect/>
          </a:stretch>
        </p:blipFill>
        <p:spPr>
          <a:xfrm rot="21336697">
            <a:off x="4572000" y="304800"/>
            <a:ext cx="2057400" cy="1981200"/>
          </a:xfrm>
          <a:prstGeom prst="rect">
            <a:avLst/>
          </a:prstGeom>
        </p:spPr>
      </p:pic>
      <p:pic>
        <p:nvPicPr>
          <p:cNvPr id="5" name="Picture 4" descr="IMG_3310.JPG"/>
          <p:cNvPicPr>
            <a:picLocks noChangeAspect="1"/>
          </p:cNvPicPr>
          <p:nvPr/>
        </p:nvPicPr>
        <p:blipFill>
          <a:blip r:embed="rId4" cstate="print"/>
          <a:stretch>
            <a:fillRect/>
          </a:stretch>
        </p:blipFill>
        <p:spPr>
          <a:xfrm rot="353969">
            <a:off x="5920998" y="2115115"/>
            <a:ext cx="2743200" cy="266700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yle Ryce Flyer.jpg"/>
          <p:cNvPicPr>
            <a:picLocks noChangeAspect="1"/>
          </p:cNvPicPr>
          <p:nvPr/>
        </p:nvPicPr>
        <p:blipFill>
          <a:blip r:embed="rId2" cstate="print"/>
          <a:stretch>
            <a:fillRect/>
          </a:stretch>
        </p:blipFill>
        <p:spPr>
          <a:xfrm>
            <a:off x="152400" y="457200"/>
            <a:ext cx="4267200" cy="5943600"/>
          </a:xfrm>
          <a:prstGeom prst="rect">
            <a:avLst/>
          </a:prstGeom>
        </p:spPr>
      </p:pic>
      <p:pic>
        <p:nvPicPr>
          <p:cNvPr id="3" name="Picture 2" descr="IMG_3315.JPG"/>
          <p:cNvPicPr>
            <a:picLocks noChangeAspect="1"/>
          </p:cNvPicPr>
          <p:nvPr/>
        </p:nvPicPr>
        <p:blipFill>
          <a:blip r:embed="rId3" cstate="print"/>
          <a:stretch>
            <a:fillRect/>
          </a:stretch>
        </p:blipFill>
        <p:spPr>
          <a:xfrm>
            <a:off x="4495800" y="533400"/>
            <a:ext cx="4470400" cy="3352800"/>
          </a:xfrm>
          <a:prstGeom prst="rect">
            <a:avLst/>
          </a:prstGeom>
          <a:ln w="76200">
            <a:solidFill>
              <a:schemeClr val="tx1"/>
            </a:solidFill>
          </a:ln>
          <a:effectLst/>
          <a:scene3d>
            <a:camera prst="orthographicFront">
              <a:rot lat="0" lon="0" rev="0"/>
            </a:camera>
            <a:lightRig rig="glow" dir="t">
              <a:rot lat="0" lon="0" rev="14100000"/>
            </a:lightRig>
          </a:scene3d>
          <a:sp3d prstMaterial="softEdge">
            <a:bevelT w="127000" prst="artDeco"/>
          </a:sp3d>
        </p:spPr>
      </p:pic>
      <p:sp>
        <p:nvSpPr>
          <p:cNvPr id="4" name="TextBox 3"/>
          <p:cNvSpPr txBox="1"/>
          <p:nvPr/>
        </p:nvSpPr>
        <p:spPr>
          <a:xfrm>
            <a:off x="4800600" y="4648200"/>
            <a:ext cx="3733800" cy="830997"/>
          </a:xfrm>
          <a:prstGeom prst="rect">
            <a:avLst/>
          </a:prstGeom>
          <a:noFill/>
        </p:spPr>
        <p:txBody>
          <a:bodyPr wrap="square" rtlCol="0">
            <a:spAutoFit/>
          </a:bodyPr>
          <a:lstStyle/>
          <a:p>
            <a:pPr algn="ctr"/>
            <a:r>
              <a:rPr lang="en-US" sz="4800" b="1" u="sng" dirty="0" smtClean="0">
                <a:solidFill>
                  <a:prstClr val="black"/>
                </a:solidFill>
              </a:rPr>
              <a:t>36 Attended!</a:t>
            </a:r>
            <a:endParaRPr lang="en-US" sz="4800" b="1" u="sng" dirty="0">
              <a:solidFill>
                <a:prstClr val="black"/>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nt Flier.jpg"/>
          <p:cNvPicPr>
            <a:picLocks noChangeAspect="1"/>
          </p:cNvPicPr>
          <p:nvPr/>
        </p:nvPicPr>
        <p:blipFill>
          <a:blip r:embed="rId2" cstate="print"/>
          <a:stretch>
            <a:fillRect/>
          </a:stretch>
        </p:blipFill>
        <p:spPr>
          <a:xfrm>
            <a:off x="0" y="457200"/>
            <a:ext cx="4114800" cy="5943600"/>
          </a:xfrm>
          <a:prstGeom prst="rect">
            <a:avLst/>
          </a:prstGeom>
        </p:spPr>
      </p:pic>
      <p:sp>
        <p:nvSpPr>
          <p:cNvPr id="3" name="TextBox 2"/>
          <p:cNvSpPr txBox="1"/>
          <p:nvPr/>
        </p:nvSpPr>
        <p:spPr>
          <a:xfrm>
            <a:off x="4495800" y="5791200"/>
            <a:ext cx="4343400" cy="830997"/>
          </a:xfrm>
          <a:prstGeom prst="rect">
            <a:avLst/>
          </a:prstGeom>
          <a:noFill/>
        </p:spPr>
        <p:txBody>
          <a:bodyPr wrap="square" rtlCol="0">
            <a:spAutoFit/>
          </a:bodyPr>
          <a:lstStyle/>
          <a:p>
            <a:pPr algn="ctr"/>
            <a:r>
              <a:rPr lang="en-US" sz="4800" b="1" u="sng" dirty="0" smtClean="0">
                <a:solidFill>
                  <a:prstClr val="black"/>
                </a:solidFill>
              </a:rPr>
              <a:t>66 Attended!</a:t>
            </a:r>
            <a:endParaRPr lang="en-US" sz="4800" b="1" u="sng" dirty="0">
              <a:solidFill>
                <a:prstClr val="black"/>
              </a:solidFill>
            </a:endParaRPr>
          </a:p>
        </p:txBody>
      </p:sp>
      <p:pic>
        <p:nvPicPr>
          <p:cNvPr id="4" name="Picture 3" descr="IMG_3325.JPG"/>
          <p:cNvPicPr>
            <a:picLocks noChangeAspect="1"/>
          </p:cNvPicPr>
          <p:nvPr/>
        </p:nvPicPr>
        <p:blipFill>
          <a:blip r:embed="rId3" cstate="print"/>
          <a:stretch>
            <a:fillRect/>
          </a:stretch>
        </p:blipFill>
        <p:spPr>
          <a:xfrm>
            <a:off x="4495800" y="0"/>
            <a:ext cx="3962400" cy="3124200"/>
          </a:xfrm>
          <a:prstGeom prst="rect">
            <a:avLst/>
          </a:prstGeom>
          <a:ln>
            <a:solidFill>
              <a:schemeClr val="tx1"/>
            </a:solidFill>
          </a:ln>
        </p:spPr>
      </p:pic>
      <p:pic>
        <p:nvPicPr>
          <p:cNvPr id="5" name="Picture 4" descr="IMG_3321.JPG"/>
          <p:cNvPicPr>
            <a:picLocks noChangeAspect="1"/>
          </p:cNvPicPr>
          <p:nvPr/>
        </p:nvPicPr>
        <p:blipFill>
          <a:blip r:embed="rId4" cstate="print"/>
          <a:stretch>
            <a:fillRect/>
          </a:stretch>
        </p:blipFill>
        <p:spPr>
          <a:xfrm>
            <a:off x="4191000" y="2590800"/>
            <a:ext cx="2362200" cy="1771650"/>
          </a:xfrm>
          <a:prstGeom prst="rect">
            <a:avLst/>
          </a:prstGeom>
          <a:ln>
            <a:solidFill>
              <a:schemeClr val="tx1"/>
            </a:solidFill>
          </a:ln>
        </p:spPr>
      </p:pic>
      <p:pic>
        <p:nvPicPr>
          <p:cNvPr id="6" name="Picture 5" descr="IMG_3324.JPG"/>
          <p:cNvPicPr>
            <a:picLocks noChangeAspect="1"/>
          </p:cNvPicPr>
          <p:nvPr/>
        </p:nvPicPr>
        <p:blipFill>
          <a:blip r:embed="rId5" cstate="print"/>
          <a:stretch>
            <a:fillRect/>
          </a:stretch>
        </p:blipFill>
        <p:spPr>
          <a:xfrm>
            <a:off x="6096000" y="3505200"/>
            <a:ext cx="2946400" cy="22098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ter Flier.jpg"/>
          <p:cNvPicPr>
            <a:picLocks noChangeAspect="1"/>
          </p:cNvPicPr>
          <p:nvPr/>
        </p:nvPicPr>
        <p:blipFill>
          <a:blip r:embed="rId2" cstate="print"/>
          <a:stretch>
            <a:fillRect/>
          </a:stretch>
        </p:blipFill>
        <p:spPr>
          <a:xfrm>
            <a:off x="228600" y="609600"/>
            <a:ext cx="4038600" cy="5867400"/>
          </a:xfrm>
          <a:prstGeom prst="rect">
            <a:avLst/>
          </a:prstGeom>
        </p:spPr>
      </p:pic>
      <p:sp>
        <p:nvSpPr>
          <p:cNvPr id="3" name="TextBox 2"/>
          <p:cNvSpPr txBox="1"/>
          <p:nvPr/>
        </p:nvSpPr>
        <p:spPr>
          <a:xfrm>
            <a:off x="4724400" y="5562600"/>
            <a:ext cx="4114800" cy="830997"/>
          </a:xfrm>
          <a:prstGeom prst="rect">
            <a:avLst/>
          </a:prstGeom>
          <a:noFill/>
        </p:spPr>
        <p:txBody>
          <a:bodyPr wrap="square" rtlCol="0">
            <a:spAutoFit/>
          </a:bodyPr>
          <a:lstStyle/>
          <a:p>
            <a:pPr algn="ctr"/>
            <a:r>
              <a:rPr lang="en-US" sz="4800" b="1" u="sng" dirty="0" smtClean="0">
                <a:solidFill>
                  <a:prstClr val="black"/>
                </a:solidFill>
              </a:rPr>
              <a:t>45 Attended!</a:t>
            </a:r>
            <a:endParaRPr lang="en-US" sz="4800" b="1" u="sng" dirty="0">
              <a:solidFill>
                <a:prstClr val="black"/>
              </a:solidFill>
            </a:endParaRPr>
          </a:p>
        </p:txBody>
      </p:sp>
      <p:pic>
        <p:nvPicPr>
          <p:cNvPr id="4" name="Picture 3" descr="John Jeter Roy Clark.jpg"/>
          <p:cNvPicPr>
            <a:picLocks noChangeAspect="1"/>
          </p:cNvPicPr>
          <p:nvPr/>
        </p:nvPicPr>
        <p:blipFill>
          <a:blip r:embed="rId3" cstate="print"/>
          <a:stretch>
            <a:fillRect/>
          </a:stretch>
        </p:blipFill>
        <p:spPr>
          <a:xfrm>
            <a:off x="5257800" y="304800"/>
            <a:ext cx="2971800" cy="2971800"/>
          </a:xfrm>
          <a:prstGeom prst="rect">
            <a:avLst/>
          </a:prstGeom>
          <a:ln w="38100">
            <a:solidFill>
              <a:schemeClr val="tx1"/>
            </a:solidFill>
          </a:ln>
        </p:spPr>
      </p:pic>
      <p:pic>
        <p:nvPicPr>
          <p:cNvPr id="5" name="Picture 4" descr="IMG_3326.JPG"/>
          <p:cNvPicPr>
            <a:picLocks noChangeAspect="1"/>
          </p:cNvPicPr>
          <p:nvPr/>
        </p:nvPicPr>
        <p:blipFill>
          <a:blip r:embed="rId4" cstate="print"/>
          <a:stretch>
            <a:fillRect/>
          </a:stretch>
        </p:blipFill>
        <p:spPr>
          <a:xfrm>
            <a:off x="6477000" y="3429000"/>
            <a:ext cx="2438400" cy="1828800"/>
          </a:xfrm>
          <a:prstGeom prst="rect">
            <a:avLst/>
          </a:prstGeom>
          <a:ln w="38100">
            <a:solidFill>
              <a:schemeClr val="tx1"/>
            </a:solidFill>
          </a:ln>
        </p:spPr>
      </p:pic>
      <p:pic>
        <p:nvPicPr>
          <p:cNvPr id="6" name="Picture 5" descr="IMG_3327.JPG"/>
          <p:cNvPicPr>
            <a:picLocks noChangeAspect="1"/>
          </p:cNvPicPr>
          <p:nvPr/>
        </p:nvPicPr>
        <p:blipFill>
          <a:blip r:embed="rId5" cstate="print"/>
          <a:stretch>
            <a:fillRect/>
          </a:stretch>
        </p:blipFill>
        <p:spPr>
          <a:xfrm>
            <a:off x="4572000" y="2895600"/>
            <a:ext cx="2235200" cy="1676400"/>
          </a:xfrm>
          <a:prstGeom prst="rect">
            <a:avLst/>
          </a:prstGeom>
          <a:ln w="38100">
            <a:solidFill>
              <a:schemeClr val="tx1"/>
            </a:solidFill>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vid Flier.jpg"/>
          <p:cNvPicPr>
            <a:picLocks noChangeAspect="1"/>
          </p:cNvPicPr>
          <p:nvPr/>
        </p:nvPicPr>
        <p:blipFill>
          <a:blip r:embed="rId2" cstate="print"/>
          <a:stretch>
            <a:fillRect/>
          </a:stretch>
        </p:blipFill>
        <p:spPr>
          <a:xfrm>
            <a:off x="152401" y="609600"/>
            <a:ext cx="3886200" cy="5791200"/>
          </a:xfrm>
          <a:prstGeom prst="rect">
            <a:avLst/>
          </a:prstGeom>
        </p:spPr>
      </p:pic>
      <p:sp>
        <p:nvSpPr>
          <p:cNvPr id="3" name="TextBox 2"/>
          <p:cNvSpPr txBox="1"/>
          <p:nvPr/>
        </p:nvSpPr>
        <p:spPr>
          <a:xfrm>
            <a:off x="4572000" y="5791200"/>
            <a:ext cx="4267200" cy="830997"/>
          </a:xfrm>
          <a:prstGeom prst="rect">
            <a:avLst/>
          </a:prstGeom>
          <a:noFill/>
        </p:spPr>
        <p:txBody>
          <a:bodyPr wrap="square" rtlCol="0">
            <a:spAutoFit/>
          </a:bodyPr>
          <a:lstStyle/>
          <a:p>
            <a:pPr algn="ctr"/>
            <a:r>
              <a:rPr lang="en-US" sz="4800" b="1" u="sng" smtClean="0">
                <a:solidFill>
                  <a:prstClr val="black"/>
                </a:solidFill>
              </a:rPr>
              <a:t>67 </a:t>
            </a:r>
            <a:r>
              <a:rPr lang="en-US" sz="4800" b="1" u="sng" dirty="0" smtClean="0">
                <a:solidFill>
                  <a:prstClr val="black"/>
                </a:solidFill>
              </a:rPr>
              <a:t>Attended!</a:t>
            </a:r>
            <a:endParaRPr lang="en-US" sz="4800" b="1" u="sng" dirty="0">
              <a:solidFill>
                <a:prstClr val="black"/>
              </a:solidFill>
            </a:endParaRPr>
          </a:p>
        </p:txBody>
      </p:sp>
      <p:pic>
        <p:nvPicPr>
          <p:cNvPr id="4" name="Picture 3" descr="IMG_3335.JPG"/>
          <p:cNvPicPr>
            <a:picLocks noChangeAspect="1"/>
          </p:cNvPicPr>
          <p:nvPr/>
        </p:nvPicPr>
        <p:blipFill>
          <a:blip r:embed="rId3" cstate="print"/>
          <a:stretch>
            <a:fillRect/>
          </a:stretch>
        </p:blipFill>
        <p:spPr>
          <a:xfrm>
            <a:off x="4267200" y="152400"/>
            <a:ext cx="4648200" cy="3352800"/>
          </a:xfrm>
          <a:prstGeom prst="rect">
            <a:avLst/>
          </a:prstGeom>
          <a:ln w="38100">
            <a:solidFill>
              <a:schemeClr val="tx1"/>
            </a:solidFill>
          </a:ln>
        </p:spPr>
      </p:pic>
      <p:pic>
        <p:nvPicPr>
          <p:cNvPr id="5" name="Picture 4" descr="IMG_3334.JPG"/>
          <p:cNvPicPr>
            <a:picLocks noChangeAspect="1"/>
          </p:cNvPicPr>
          <p:nvPr/>
        </p:nvPicPr>
        <p:blipFill>
          <a:blip r:embed="rId4" cstate="print"/>
          <a:stretch>
            <a:fillRect/>
          </a:stretch>
        </p:blipFill>
        <p:spPr>
          <a:xfrm>
            <a:off x="5257800" y="3657600"/>
            <a:ext cx="2946400" cy="2209800"/>
          </a:xfrm>
          <a:prstGeom prst="rect">
            <a:avLst/>
          </a:prstGeom>
          <a:ln w="38100">
            <a:solidFill>
              <a:schemeClr val="tx1"/>
            </a:solidFill>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a:blipFill>
            <a:blip r:embed="rId2" cstate="print"/>
            <a:tile tx="0" ty="0" sx="100000" sy="100000" flip="none" algn="tl"/>
          </a:blipFill>
        </p:spPr>
        <p:txBody>
          <a:bodyPr>
            <a:normAutofit/>
          </a:bodyPr>
          <a:lstStyle/>
          <a:p>
            <a:r>
              <a:rPr lang="en-US" sz="6000" b="1" u="sng" dirty="0" smtClean="0">
                <a:solidFill>
                  <a:srgbClr val="0000FF"/>
                </a:solidFill>
              </a:rPr>
              <a:t>2011 Stats</a:t>
            </a:r>
            <a:endParaRPr lang="en-US" sz="6000" b="1" u="sng" dirty="0">
              <a:solidFill>
                <a:srgbClr val="0000FF"/>
              </a:solidFill>
            </a:endParaRPr>
          </a:p>
        </p:txBody>
      </p:sp>
      <p:sp>
        <p:nvSpPr>
          <p:cNvPr id="3" name="Content Placeholder 2"/>
          <p:cNvSpPr>
            <a:spLocks noGrp="1"/>
          </p:cNvSpPr>
          <p:nvPr>
            <p:ph idx="1"/>
          </p:nvPr>
        </p:nvSpPr>
        <p:spPr>
          <a:xfrm>
            <a:off x="0" y="1600200"/>
            <a:ext cx="9144000" cy="5257800"/>
          </a:xfrm>
          <a:blipFill>
            <a:blip r:embed="rId2" cstate="print"/>
            <a:tile tx="0" ty="0" sx="100000" sy="100000" flip="none" algn="tl"/>
          </a:blipFill>
        </p:spPr>
        <p:txBody>
          <a:bodyPr/>
          <a:lstStyle/>
          <a:p>
            <a:r>
              <a:rPr lang="en-US" b="1" dirty="0" smtClean="0">
                <a:solidFill>
                  <a:srgbClr val="0000FF"/>
                </a:solidFill>
              </a:rPr>
              <a:t>744 people attended programs planned by JPH</a:t>
            </a:r>
            <a:endParaRPr lang="en-US" b="1" dirty="0">
              <a:solidFill>
                <a:srgbClr val="0000FF"/>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43000"/>
            <a:ext cx="9144000" cy="4708981"/>
          </a:xfrm>
          <a:prstGeom prst="rect">
            <a:avLst/>
          </a:prstGeom>
          <a:noFill/>
        </p:spPr>
        <p:txBody>
          <a:bodyPr wrap="square" rtlCol="0">
            <a:spAutoFit/>
          </a:bodyPr>
          <a:lstStyle/>
          <a:p>
            <a:pPr algn="ctr"/>
            <a:r>
              <a:rPr lang="en-US" sz="9600" b="1" dirty="0" smtClean="0">
                <a:solidFill>
                  <a:prstClr val="black"/>
                </a:solidFill>
              </a:rPr>
              <a:t>2012 </a:t>
            </a:r>
          </a:p>
          <a:p>
            <a:pPr algn="ctr"/>
            <a:r>
              <a:rPr lang="en-US" sz="9600" b="1" dirty="0" smtClean="0">
                <a:solidFill>
                  <a:prstClr val="black"/>
                </a:solidFill>
              </a:rPr>
              <a:t>PROGRAMS</a:t>
            </a:r>
          </a:p>
          <a:p>
            <a:pPr algn="ctr"/>
            <a:r>
              <a:rPr lang="en-US" sz="4800" b="1" dirty="0" smtClean="0">
                <a:solidFill>
                  <a:prstClr val="black"/>
                </a:solidFill>
              </a:rPr>
              <a:t>AT THE </a:t>
            </a:r>
          </a:p>
          <a:p>
            <a:pPr algn="ctr"/>
            <a:r>
              <a:rPr lang="en-US" sz="6000" b="1" dirty="0" smtClean="0">
                <a:solidFill>
                  <a:prstClr val="black"/>
                </a:solidFill>
              </a:rPr>
              <a:t>LAURENS COUNTY LIBRARY</a:t>
            </a:r>
            <a:endParaRPr lang="en-US" sz="6000" b="1" dirty="0">
              <a:solidFill>
                <a:prstClr val="black"/>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Possible Programs Include</a:t>
            </a:r>
            <a:endParaRPr lang="en-US" dirty="0"/>
          </a:p>
        </p:txBody>
      </p:sp>
      <p:sp>
        <p:nvSpPr>
          <p:cNvPr id="3" name="Content Placeholder 2"/>
          <p:cNvSpPr>
            <a:spLocks noGrp="1"/>
          </p:cNvSpPr>
          <p:nvPr>
            <p:ph idx="1"/>
          </p:nvPr>
        </p:nvSpPr>
        <p:spPr>
          <a:xfrm>
            <a:off x="0" y="1371600"/>
            <a:ext cx="9144000" cy="5486400"/>
          </a:xfrm>
        </p:spPr>
        <p:txBody>
          <a:bodyPr>
            <a:normAutofit fontScale="70000" lnSpcReduction="20000"/>
          </a:bodyPr>
          <a:lstStyle/>
          <a:p>
            <a:r>
              <a:rPr lang="en-US" b="1" dirty="0" smtClean="0"/>
              <a:t>Chess night </a:t>
            </a:r>
          </a:p>
          <a:p>
            <a:r>
              <a:rPr lang="en-US" b="1" dirty="0" smtClean="0"/>
              <a:t>Roxanne; Going Veggie!  Going Vegan!  Gluten Free and loving it!</a:t>
            </a:r>
            <a:endParaRPr lang="en-US" dirty="0" smtClean="0"/>
          </a:p>
          <a:p>
            <a:r>
              <a:rPr lang="en-US" b="1" dirty="0" smtClean="0"/>
              <a:t>Antique Appraisals</a:t>
            </a:r>
            <a:endParaRPr lang="en-US" dirty="0" smtClean="0"/>
          </a:p>
          <a:p>
            <a:r>
              <a:rPr lang="en-US" b="1" dirty="0" smtClean="0"/>
              <a:t>Zoo outreach dept.</a:t>
            </a:r>
            <a:endParaRPr lang="en-US" dirty="0" smtClean="0"/>
          </a:p>
          <a:p>
            <a:r>
              <a:rPr lang="en-US" b="1" dirty="0" smtClean="0"/>
              <a:t>Master Gardener</a:t>
            </a:r>
            <a:endParaRPr lang="en-US" dirty="0" smtClean="0"/>
          </a:p>
          <a:p>
            <a:r>
              <a:rPr lang="en-US" b="1" dirty="0" smtClean="0"/>
              <a:t>International Travel/Hunting/Safari Adventures</a:t>
            </a:r>
            <a:endParaRPr lang="en-US" dirty="0" smtClean="0"/>
          </a:p>
          <a:p>
            <a:r>
              <a:rPr lang="en-US" b="1" dirty="0" smtClean="0"/>
              <a:t>Okefenokee Swamp</a:t>
            </a:r>
            <a:endParaRPr lang="en-US" dirty="0" smtClean="0"/>
          </a:p>
          <a:p>
            <a:r>
              <a:rPr lang="en-US" b="1" dirty="0" smtClean="0"/>
              <a:t>Laurens County’s Railroad History</a:t>
            </a:r>
          </a:p>
          <a:p>
            <a:r>
              <a:rPr lang="en-US" b="1" dirty="0" smtClean="0"/>
              <a:t>Military Band/ensemble</a:t>
            </a:r>
          </a:p>
          <a:p>
            <a:r>
              <a:rPr lang="en-US" b="1" dirty="0" smtClean="0"/>
              <a:t>Knit Night</a:t>
            </a:r>
          </a:p>
          <a:p>
            <a:r>
              <a:rPr lang="en-US" b="1" dirty="0" smtClean="0"/>
              <a:t>Authors/book signings</a:t>
            </a:r>
          </a:p>
          <a:p>
            <a:r>
              <a:rPr lang="en-US" b="1" dirty="0" smtClean="0"/>
              <a:t>Rock Art/Native American Culture</a:t>
            </a:r>
          </a:p>
          <a:p>
            <a:r>
              <a:rPr lang="en-US" b="1" dirty="0" smtClean="0"/>
              <a:t>Texting for Seniors</a:t>
            </a:r>
          </a:p>
          <a:p>
            <a:r>
              <a:rPr lang="en-US" b="1" dirty="0" err="1" smtClean="0"/>
              <a:t>Zumba</a:t>
            </a:r>
            <a:r>
              <a:rPr lang="en-US" b="1" smtClean="0"/>
              <a:t>!</a:t>
            </a:r>
            <a:endParaRPr lang="en-US" b="1" dirty="0" smtClean="0"/>
          </a:p>
          <a:p>
            <a:endParaRPr lang="en-US" dirty="0" smtClean="0"/>
          </a:p>
          <a:p>
            <a:pPr>
              <a:buNone/>
            </a:pPr>
            <a:r>
              <a:rPr lang="en-US" b="1" dirty="0" smtClean="0"/>
              <a:t> </a:t>
            </a:r>
            <a:endParaRPr lang="en-US" dirty="0" smtClean="0"/>
          </a:p>
          <a:p>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a:blipFill>
            <a:blip r:embed="rId2" cstate="print"/>
            <a:tile tx="0" ty="0" sx="100000" sy="100000" flip="none" algn="tl"/>
          </a:blipFill>
        </p:spPr>
        <p:txBody>
          <a:bodyPr>
            <a:normAutofit/>
          </a:bodyPr>
          <a:lstStyle/>
          <a:p>
            <a:r>
              <a:rPr lang="en-US" sz="6000" b="1" dirty="0" smtClean="0">
                <a:solidFill>
                  <a:srgbClr val="0000FF"/>
                </a:solidFill>
              </a:rPr>
              <a:t>YOUR TURN!</a:t>
            </a:r>
            <a:endParaRPr lang="en-US" sz="6000" b="1" dirty="0">
              <a:solidFill>
                <a:srgbClr val="0000FF"/>
              </a:solidFill>
            </a:endParaRPr>
          </a:p>
        </p:txBody>
      </p:sp>
      <p:sp>
        <p:nvSpPr>
          <p:cNvPr id="3" name="Content Placeholder 2"/>
          <p:cNvSpPr>
            <a:spLocks noGrp="1"/>
          </p:cNvSpPr>
          <p:nvPr>
            <p:ph sz="half" idx="1"/>
          </p:nvPr>
        </p:nvSpPr>
        <p:spPr>
          <a:xfrm>
            <a:off x="0" y="1447800"/>
            <a:ext cx="4495800" cy="5410200"/>
          </a:xfrm>
          <a:blipFill>
            <a:blip r:embed="rId2" cstate="print"/>
            <a:tile tx="0" ty="0" sx="100000" sy="100000" flip="none" algn="tl"/>
          </a:blipFill>
        </p:spPr>
        <p:txBody>
          <a:bodyPr>
            <a:normAutofit fontScale="92500" lnSpcReduction="10000"/>
          </a:bodyPr>
          <a:lstStyle/>
          <a:p>
            <a:r>
              <a:rPr lang="en-US" sz="3000" dirty="0" smtClean="0"/>
              <a:t>January……………</a:t>
            </a:r>
          </a:p>
          <a:p>
            <a:endParaRPr lang="en-US" sz="3000" dirty="0" smtClean="0"/>
          </a:p>
          <a:p>
            <a:r>
              <a:rPr lang="en-US" sz="3000" dirty="0" smtClean="0"/>
              <a:t>February…………</a:t>
            </a:r>
          </a:p>
          <a:p>
            <a:endParaRPr lang="en-US" sz="3000" dirty="0" smtClean="0"/>
          </a:p>
          <a:p>
            <a:r>
              <a:rPr lang="en-US" sz="3000" dirty="0" smtClean="0"/>
              <a:t>March…………….</a:t>
            </a:r>
          </a:p>
          <a:p>
            <a:endParaRPr lang="en-US" sz="3000" dirty="0" smtClean="0"/>
          </a:p>
          <a:p>
            <a:r>
              <a:rPr lang="en-US" sz="3000" dirty="0" smtClean="0"/>
              <a:t>April……………….</a:t>
            </a:r>
          </a:p>
          <a:p>
            <a:endParaRPr lang="en-US" sz="3000" dirty="0" smtClean="0"/>
          </a:p>
          <a:p>
            <a:r>
              <a:rPr lang="en-US" sz="3000" dirty="0" smtClean="0"/>
              <a:t>May……………….</a:t>
            </a:r>
          </a:p>
          <a:p>
            <a:endParaRPr lang="en-US" sz="3000" dirty="0" smtClean="0"/>
          </a:p>
          <a:p>
            <a:r>
              <a:rPr lang="en-US" sz="3000" dirty="0" smtClean="0"/>
              <a:t>June……………….</a:t>
            </a:r>
          </a:p>
          <a:p>
            <a:endParaRPr lang="en-US" dirty="0" smtClean="0"/>
          </a:p>
          <a:p>
            <a:endParaRPr lang="en-US" dirty="0"/>
          </a:p>
        </p:txBody>
      </p:sp>
      <p:sp>
        <p:nvSpPr>
          <p:cNvPr id="4" name="Content Placeholder 3"/>
          <p:cNvSpPr>
            <a:spLocks noGrp="1"/>
          </p:cNvSpPr>
          <p:nvPr>
            <p:ph sz="half" idx="2"/>
          </p:nvPr>
        </p:nvSpPr>
        <p:spPr>
          <a:xfrm>
            <a:off x="4495800" y="1447800"/>
            <a:ext cx="4648200" cy="5410200"/>
          </a:xfrm>
          <a:blipFill>
            <a:blip r:embed="rId2" cstate="print"/>
            <a:tile tx="0" ty="0" sx="100000" sy="100000" flip="none" algn="tl"/>
          </a:blipFill>
        </p:spPr>
        <p:txBody>
          <a:bodyPr>
            <a:normAutofit fontScale="92500" lnSpcReduction="10000"/>
          </a:bodyPr>
          <a:lstStyle/>
          <a:p>
            <a:r>
              <a:rPr lang="en-US" sz="3000" dirty="0" smtClean="0"/>
              <a:t>July………………..</a:t>
            </a:r>
          </a:p>
          <a:p>
            <a:endParaRPr lang="en-US" sz="3000" dirty="0" smtClean="0"/>
          </a:p>
          <a:p>
            <a:r>
              <a:rPr lang="en-US" sz="3000" dirty="0" smtClean="0"/>
              <a:t>August…………..</a:t>
            </a:r>
          </a:p>
          <a:p>
            <a:endParaRPr lang="en-US" sz="3000" dirty="0" smtClean="0"/>
          </a:p>
          <a:p>
            <a:r>
              <a:rPr lang="en-US" sz="3000" dirty="0" smtClean="0"/>
              <a:t>September…….</a:t>
            </a:r>
          </a:p>
          <a:p>
            <a:endParaRPr lang="en-US" sz="3000" dirty="0" smtClean="0"/>
          </a:p>
          <a:p>
            <a:r>
              <a:rPr lang="en-US" sz="3000" dirty="0" smtClean="0"/>
              <a:t>October………..</a:t>
            </a:r>
          </a:p>
          <a:p>
            <a:endParaRPr lang="en-US" sz="3000" dirty="0" smtClean="0"/>
          </a:p>
          <a:p>
            <a:r>
              <a:rPr lang="en-US" sz="3000" dirty="0" smtClean="0"/>
              <a:t>November…….</a:t>
            </a:r>
          </a:p>
          <a:p>
            <a:endParaRPr lang="en-US" sz="3000" dirty="0" smtClean="0"/>
          </a:p>
          <a:p>
            <a:r>
              <a:rPr lang="en-US" sz="3000" dirty="0" smtClean="0"/>
              <a:t>December…….</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23" name="Picture 2" descr="WJ_PP_WHITE_CLOSING"/>
          <p:cNvPicPr>
            <a:picLocks noChangeAspect="1" noChangeArrowheads="1"/>
          </p:cNvPicPr>
          <p:nvPr/>
        </p:nvPicPr>
        <p:blipFill>
          <a:blip r:embed="rId2" cstate="print"/>
          <a:srcRect t="33333" b="36478"/>
          <a:stretch>
            <a:fillRect/>
          </a:stretch>
        </p:blipFill>
        <p:spPr bwMode="auto">
          <a:xfrm>
            <a:off x="304800" y="-228600"/>
            <a:ext cx="8077200" cy="1828800"/>
          </a:xfrm>
          <a:prstGeom prst="rect">
            <a:avLst/>
          </a:prstGeom>
          <a:noFill/>
          <a:ln w="9525">
            <a:noFill/>
            <a:miter lim="800000"/>
            <a:headEnd/>
            <a:tailEnd/>
          </a:ln>
        </p:spPr>
      </p:pic>
      <p:sp>
        <p:nvSpPr>
          <p:cNvPr id="6" name="TextBox 15"/>
          <p:cNvSpPr txBox="1">
            <a:spLocks noChangeArrowheads="1"/>
          </p:cNvSpPr>
          <p:nvPr/>
        </p:nvSpPr>
        <p:spPr bwMode="auto">
          <a:xfrm>
            <a:off x="685800" y="1524000"/>
            <a:ext cx="7772400" cy="594908"/>
          </a:xfrm>
          <a:prstGeom prst="rect">
            <a:avLst/>
          </a:prstGeom>
          <a:noFill/>
          <a:ln w="9525">
            <a:noFill/>
            <a:miter lim="800000"/>
            <a:headEnd/>
            <a:tailEnd/>
          </a:ln>
        </p:spPr>
        <p:txBody>
          <a:bodyPr lIns="91086" tIns="45545" rIns="91086" bIns="45545">
            <a:spAutoFit/>
          </a:bodyPr>
          <a:lstStyle/>
          <a:p>
            <a:pPr fontAlgn="base">
              <a:spcBef>
                <a:spcPct val="0"/>
              </a:spcBef>
              <a:spcAft>
                <a:spcPct val="0"/>
              </a:spcAft>
            </a:pPr>
            <a:r>
              <a:rPr lang="en-US" sz="1600" dirty="0">
                <a:solidFill>
                  <a:srgbClr val="000000"/>
                </a:solidFill>
                <a:latin typeface="Arial" charset="0"/>
                <a:cs typeface="Arial" charset="0"/>
              </a:rPr>
              <a:t>Thanks to the generous support of the following state library agencies, WebJunction offers webinar programs for free to all who wish to attend: </a:t>
            </a:r>
          </a:p>
        </p:txBody>
      </p:sp>
      <p:sp>
        <p:nvSpPr>
          <p:cNvPr id="7" name="TextBox 24"/>
          <p:cNvSpPr txBox="1">
            <a:spLocks noChangeArrowheads="1"/>
          </p:cNvSpPr>
          <p:nvPr/>
        </p:nvSpPr>
        <p:spPr bwMode="auto">
          <a:xfrm>
            <a:off x="457200" y="2650744"/>
            <a:ext cx="4191000" cy="3292856"/>
          </a:xfrm>
          <a:prstGeom prst="rect">
            <a:avLst/>
          </a:prstGeom>
          <a:noFill/>
          <a:ln w="9525">
            <a:noFill/>
            <a:miter lim="800000"/>
            <a:headEnd/>
            <a:tailEnd/>
          </a:ln>
        </p:spPr>
        <p:txBody>
          <a:bodyPr wrap="square" lIns="91086" tIns="45545" rIns="91086" bIns="45545">
            <a:spAutoFit/>
          </a:bodyPr>
          <a:lstStyle/>
          <a:p>
            <a:pPr fontAlgn="base">
              <a:spcBef>
                <a:spcPct val="0"/>
              </a:spcBef>
              <a:spcAft>
                <a:spcPct val="0"/>
              </a:spcAft>
            </a:pPr>
            <a:r>
              <a:rPr lang="en-US" sz="1600" b="1" dirty="0">
                <a:solidFill>
                  <a:srgbClr val="000000"/>
                </a:solidFill>
                <a:latin typeface="Arial" charset="0"/>
                <a:cs typeface="Arial" charset="0"/>
              </a:rPr>
              <a:t>Arizona</a:t>
            </a:r>
            <a:r>
              <a:rPr lang="en-US" sz="1600" dirty="0">
                <a:solidFill>
                  <a:srgbClr val="000000"/>
                </a:solidFill>
                <a:latin typeface="Arial" charset="0"/>
                <a:cs typeface="Arial" charset="0"/>
              </a:rPr>
              <a:t> State Library, Archives and Public </a:t>
            </a:r>
            <a:r>
              <a:rPr lang="en-US" sz="1600" dirty="0" smtClean="0">
                <a:solidFill>
                  <a:srgbClr val="000000"/>
                </a:solidFill>
                <a:latin typeface="Arial" charset="0"/>
                <a:cs typeface="Arial" charset="0"/>
              </a:rPr>
              <a:t>	Records</a:t>
            </a:r>
            <a:endParaRPr lang="en-US" sz="1600" dirty="0">
              <a:solidFill>
                <a:srgbClr val="000000"/>
              </a:solidFill>
              <a:latin typeface="Arial" charset="0"/>
              <a:cs typeface="Arial" charset="0"/>
            </a:endParaRPr>
          </a:p>
          <a:p>
            <a:pPr fontAlgn="base">
              <a:spcBef>
                <a:spcPct val="0"/>
              </a:spcBef>
              <a:spcAft>
                <a:spcPct val="0"/>
              </a:spcAft>
            </a:pPr>
            <a:r>
              <a:rPr lang="en-US" sz="1600" b="1" dirty="0">
                <a:solidFill>
                  <a:srgbClr val="000000"/>
                </a:solidFill>
                <a:latin typeface="Arial" charset="0"/>
                <a:cs typeface="Arial" charset="0"/>
              </a:rPr>
              <a:t>Connecticut</a:t>
            </a:r>
            <a:r>
              <a:rPr lang="en-US" sz="1600" dirty="0">
                <a:solidFill>
                  <a:srgbClr val="000000"/>
                </a:solidFill>
                <a:latin typeface="Arial" charset="0"/>
                <a:cs typeface="Arial" charset="0"/>
              </a:rPr>
              <a:t> State Library</a:t>
            </a:r>
          </a:p>
          <a:p>
            <a:pPr fontAlgn="base">
              <a:spcBef>
                <a:spcPct val="0"/>
              </a:spcBef>
              <a:spcAft>
                <a:spcPct val="0"/>
              </a:spcAft>
            </a:pPr>
            <a:r>
              <a:rPr lang="en-US" sz="1600" b="1" dirty="0">
                <a:solidFill>
                  <a:srgbClr val="000000"/>
                </a:solidFill>
                <a:latin typeface="Arial" charset="0"/>
                <a:cs typeface="Arial" charset="0"/>
              </a:rPr>
              <a:t>Florida</a:t>
            </a:r>
            <a:r>
              <a:rPr lang="en-US" sz="1600" dirty="0">
                <a:solidFill>
                  <a:srgbClr val="000000"/>
                </a:solidFill>
                <a:latin typeface="Arial" charset="0"/>
                <a:cs typeface="Arial" charset="0"/>
              </a:rPr>
              <a:t> Department of State’s Division of </a:t>
            </a:r>
            <a:r>
              <a:rPr lang="en-US" sz="1600" dirty="0" smtClean="0">
                <a:solidFill>
                  <a:srgbClr val="000000"/>
                </a:solidFill>
                <a:latin typeface="Arial" charset="0"/>
                <a:cs typeface="Arial" charset="0"/>
              </a:rPr>
              <a:t>	Library and Information Services</a:t>
            </a:r>
            <a:endParaRPr lang="en-US" sz="1600" dirty="0">
              <a:solidFill>
                <a:srgbClr val="000000"/>
              </a:solidFill>
              <a:latin typeface="Arial" charset="0"/>
              <a:cs typeface="Arial" charset="0"/>
            </a:endParaRPr>
          </a:p>
          <a:p>
            <a:pPr fontAlgn="base">
              <a:spcBef>
                <a:spcPct val="0"/>
              </a:spcBef>
              <a:spcAft>
                <a:spcPct val="0"/>
              </a:spcAft>
            </a:pPr>
            <a:r>
              <a:rPr lang="en-US" sz="1600" b="1" dirty="0">
                <a:solidFill>
                  <a:srgbClr val="000000"/>
                </a:solidFill>
                <a:latin typeface="Arial" charset="0"/>
                <a:cs typeface="Arial" charset="0"/>
              </a:rPr>
              <a:t>Georgia </a:t>
            </a:r>
            <a:r>
              <a:rPr lang="en-US" sz="1600" dirty="0">
                <a:solidFill>
                  <a:srgbClr val="000000"/>
                </a:solidFill>
                <a:latin typeface="Arial" charset="0"/>
                <a:cs typeface="Arial" charset="0"/>
              </a:rPr>
              <a:t>Public Library Service</a:t>
            </a:r>
          </a:p>
          <a:p>
            <a:pPr fontAlgn="base">
              <a:spcBef>
                <a:spcPct val="0"/>
              </a:spcBef>
              <a:spcAft>
                <a:spcPct val="0"/>
              </a:spcAft>
            </a:pPr>
            <a:r>
              <a:rPr lang="en-US" sz="1600" b="1" dirty="0" smtClean="0">
                <a:solidFill>
                  <a:srgbClr val="000000"/>
                </a:solidFill>
                <a:latin typeface="Arial" charset="0"/>
                <a:cs typeface="Arial" charset="0"/>
              </a:rPr>
              <a:t>Idaho</a:t>
            </a:r>
            <a:r>
              <a:rPr lang="en-US" sz="1600" dirty="0" smtClean="0">
                <a:solidFill>
                  <a:srgbClr val="000000"/>
                </a:solidFill>
                <a:latin typeface="Arial" charset="0"/>
                <a:cs typeface="Arial" charset="0"/>
              </a:rPr>
              <a:t> </a:t>
            </a:r>
            <a:r>
              <a:rPr lang="en-US" sz="1600" dirty="0">
                <a:solidFill>
                  <a:srgbClr val="000000"/>
                </a:solidFill>
                <a:latin typeface="Arial" charset="0"/>
                <a:cs typeface="Arial" charset="0"/>
              </a:rPr>
              <a:t>Commission for Libraries</a:t>
            </a:r>
          </a:p>
          <a:p>
            <a:pPr fontAlgn="base">
              <a:spcBef>
                <a:spcPct val="0"/>
              </a:spcBef>
              <a:spcAft>
                <a:spcPct val="0"/>
              </a:spcAft>
            </a:pPr>
            <a:r>
              <a:rPr lang="en-US" sz="1600" b="1" dirty="0">
                <a:solidFill>
                  <a:srgbClr val="000000"/>
                </a:solidFill>
                <a:latin typeface="Arial" charset="0"/>
                <a:cs typeface="Arial" charset="0"/>
              </a:rPr>
              <a:t>Illinois</a:t>
            </a:r>
            <a:r>
              <a:rPr lang="en-US" sz="1600" dirty="0">
                <a:solidFill>
                  <a:srgbClr val="000000"/>
                </a:solidFill>
                <a:latin typeface="Arial" charset="0"/>
                <a:cs typeface="Arial" charset="0"/>
              </a:rPr>
              <a:t> State Library</a:t>
            </a:r>
          </a:p>
          <a:p>
            <a:pPr fontAlgn="base">
              <a:spcBef>
                <a:spcPct val="0"/>
              </a:spcBef>
              <a:spcAft>
                <a:spcPct val="0"/>
              </a:spcAft>
            </a:pPr>
            <a:r>
              <a:rPr lang="en-US" sz="1600" b="1" dirty="0">
                <a:solidFill>
                  <a:srgbClr val="000000"/>
                </a:solidFill>
                <a:latin typeface="Arial" charset="0"/>
                <a:cs typeface="Arial" charset="0"/>
              </a:rPr>
              <a:t>Indiana</a:t>
            </a:r>
            <a:r>
              <a:rPr lang="en-US" sz="1600" dirty="0">
                <a:solidFill>
                  <a:srgbClr val="000000"/>
                </a:solidFill>
                <a:latin typeface="Arial" charset="0"/>
                <a:cs typeface="Arial" charset="0"/>
              </a:rPr>
              <a:t> State </a:t>
            </a:r>
            <a:r>
              <a:rPr lang="en-US" sz="1600" dirty="0" smtClean="0">
                <a:solidFill>
                  <a:srgbClr val="000000"/>
                </a:solidFill>
                <a:latin typeface="Arial" charset="0"/>
                <a:cs typeface="Arial" charset="0"/>
              </a:rPr>
              <a:t>Library</a:t>
            </a:r>
          </a:p>
          <a:p>
            <a:pPr fontAlgn="base">
              <a:spcBef>
                <a:spcPct val="0"/>
              </a:spcBef>
              <a:spcAft>
                <a:spcPct val="0"/>
              </a:spcAft>
            </a:pPr>
            <a:r>
              <a:rPr lang="en-US" sz="1600" dirty="0" smtClean="0">
                <a:solidFill>
                  <a:srgbClr val="000000"/>
                </a:solidFill>
                <a:latin typeface="Arial" charset="0"/>
                <a:cs typeface="Arial" charset="0"/>
              </a:rPr>
              <a:t>State Library of </a:t>
            </a:r>
            <a:r>
              <a:rPr lang="en-US" sz="1600" b="1" dirty="0" smtClean="0">
                <a:solidFill>
                  <a:srgbClr val="000000"/>
                </a:solidFill>
                <a:latin typeface="Arial" charset="0"/>
                <a:cs typeface="Arial" charset="0"/>
              </a:rPr>
              <a:t>Kansas</a:t>
            </a:r>
          </a:p>
          <a:p>
            <a:pPr fontAlgn="base">
              <a:spcBef>
                <a:spcPct val="0"/>
              </a:spcBef>
              <a:spcAft>
                <a:spcPct val="0"/>
              </a:spcAft>
            </a:pPr>
            <a:endParaRPr lang="en-US" sz="1600" b="1" dirty="0" smtClean="0">
              <a:solidFill>
                <a:srgbClr val="000000"/>
              </a:solidFill>
              <a:latin typeface="Arial" charset="0"/>
              <a:cs typeface="Arial" charset="0"/>
            </a:endParaRPr>
          </a:p>
          <a:p>
            <a:pPr fontAlgn="base">
              <a:spcBef>
                <a:spcPct val="0"/>
              </a:spcBef>
              <a:spcAft>
                <a:spcPct val="0"/>
              </a:spcAft>
            </a:pPr>
            <a:endParaRPr lang="en-US" sz="1600" dirty="0">
              <a:solidFill>
                <a:srgbClr val="000000"/>
              </a:solidFill>
              <a:latin typeface="Arial" charset="0"/>
              <a:cs typeface="Arial" charset="0"/>
            </a:endParaRPr>
          </a:p>
          <a:p>
            <a:pPr fontAlgn="base">
              <a:spcBef>
                <a:spcPct val="0"/>
              </a:spcBef>
              <a:spcAft>
                <a:spcPct val="0"/>
              </a:spcAft>
            </a:pPr>
            <a:endParaRPr lang="en-US" sz="1600" dirty="0">
              <a:solidFill>
                <a:srgbClr val="000000"/>
              </a:solidFill>
              <a:latin typeface="Arial" charset="0"/>
              <a:cs typeface="Arial" charset="0"/>
            </a:endParaRPr>
          </a:p>
        </p:txBody>
      </p:sp>
      <p:sp>
        <p:nvSpPr>
          <p:cNvPr id="8" name="Rectangle 7"/>
          <p:cNvSpPr/>
          <p:nvPr/>
        </p:nvSpPr>
        <p:spPr>
          <a:xfrm>
            <a:off x="4648200" y="2667000"/>
            <a:ext cx="4572000" cy="2308324"/>
          </a:xfrm>
          <a:prstGeom prst="rect">
            <a:avLst/>
          </a:prstGeom>
        </p:spPr>
        <p:txBody>
          <a:bodyPr wrap="square">
            <a:spAutoFit/>
          </a:bodyPr>
          <a:lstStyle/>
          <a:p>
            <a:pPr fontAlgn="base">
              <a:spcBef>
                <a:spcPct val="0"/>
              </a:spcBef>
              <a:spcAft>
                <a:spcPct val="0"/>
              </a:spcAft>
            </a:pPr>
            <a:r>
              <a:rPr lang="en-US" sz="1600" b="1" dirty="0" smtClean="0">
                <a:solidFill>
                  <a:srgbClr val="000000"/>
                </a:solidFill>
                <a:latin typeface="Arial" charset="0"/>
                <a:cs typeface="Arial" charset="0"/>
              </a:rPr>
              <a:t>Maine</a:t>
            </a:r>
            <a:r>
              <a:rPr lang="en-US" sz="1600" dirty="0" smtClean="0">
                <a:solidFill>
                  <a:srgbClr val="000000"/>
                </a:solidFill>
                <a:latin typeface="Arial" charset="0"/>
                <a:cs typeface="Arial" charset="0"/>
              </a:rPr>
              <a:t> State Library</a:t>
            </a:r>
          </a:p>
          <a:p>
            <a:pPr fontAlgn="base">
              <a:spcBef>
                <a:spcPct val="0"/>
              </a:spcBef>
              <a:spcAft>
                <a:spcPct val="0"/>
              </a:spcAft>
            </a:pPr>
            <a:r>
              <a:rPr lang="en-US" sz="1600" b="1" dirty="0" smtClean="0">
                <a:solidFill>
                  <a:srgbClr val="000000"/>
                </a:solidFill>
                <a:latin typeface="Arial" charset="0"/>
                <a:cs typeface="Arial" charset="0"/>
              </a:rPr>
              <a:t>Minnesota </a:t>
            </a:r>
            <a:r>
              <a:rPr lang="en-US" sz="1600" dirty="0" smtClean="0">
                <a:solidFill>
                  <a:srgbClr val="000000"/>
                </a:solidFill>
                <a:latin typeface="Arial" charset="0"/>
                <a:cs typeface="Arial" charset="0"/>
              </a:rPr>
              <a:t>State Library Agency &amp; </a:t>
            </a:r>
            <a:r>
              <a:rPr lang="en-US" sz="1600" dirty="0" err="1" smtClean="0">
                <a:solidFill>
                  <a:srgbClr val="000000"/>
                </a:solidFill>
                <a:latin typeface="Arial" charset="0"/>
                <a:cs typeface="Arial" charset="0"/>
              </a:rPr>
              <a:t>Minitex</a:t>
            </a:r>
            <a:endParaRPr lang="en-US" sz="1600" dirty="0" smtClean="0">
              <a:solidFill>
                <a:srgbClr val="000000"/>
              </a:solidFill>
              <a:latin typeface="Arial" charset="0"/>
              <a:cs typeface="Arial" charset="0"/>
            </a:endParaRPr>
          </a:p>
          <a:p>
            <a:pPr fontAlgn="base">
              <a:spcBef>
                <a:spcPct val="0"/>
              </a:spcBef>
              <a:spcAft>
                <a:spcPct val="0"/>
              </a:spcAft>
            </a:pPr>
            <a:r>
              <a:rPr lang="en-US" sz="1600" b="1" dirty="0" smtClean="0">
                <a:solidFill>
                  <a:srgbClr val="000000"/>
                </a:solidFill>
                <a:latin typeface="Arial" charset="0"/>
                <a:cs typeface="Arial" charset="0"/>
              </a:rPr>
              <a:t>Missouri </a:t>
            </a:r>
            <a:r>
              <a:rPr lang="en-US" sz="1600" dirty="0" smtClean="0">
                <a:solidFill>
                  <a:srgbClr val="000000"/>
                </a:solidFill>
                <a:latin typeface="Arial" charset="0"/>
                <a:cs typeface="Arial" charset="0"/>
              </a:rPr>
              <a:t>State Library</a:t>
            </a:r>
          </a:p>
          <a:p>
            <a:pPr fontAlgn="base">
              <a:spcBef>
                <a:spcPct val="0"/>
              </a:spcBef>
              <a:spcAft>
                <a:spcPct val="0"/>
              </a:spcAft>
            </a:pPr>
            <a:r>
              <a:rPr lang="en-US" sz="1600" dirty="0" smtClean="0">
                <a:solidFill>
                  <a:srgbClr val="000000"/>
                </a:solidFill>
                <a:latin typeface="Arial" charset="0"/>
                <a:cs typeface="Arial" charset="0"/>
              </a:rPr>
              <a:t>State Library of </a:t>
            </a:r>
            <a:r>
              <a:rPr lang="en-US" sz="1600" b="1" dirty="0" smtClean="0">
                <a:solidFill>
                  <a:srgbClr val="000000"/>
                </a:solidFill>
                <a:latin typeface="Arial" charset="0"/>
                <a:cs typeface="Arial" charset="0"/>
              </a:rPr>
              <a:t>North Carolina</a:t>
            </a:r>
          </a:p>
          <a:p>
            <a:pPr fontAlgn="base">
              <a:spcBef>
                <a:spcPct val="0"/>
              </a:spcBef>
              <a:spcAft>
                <a:spcPct val="0"/>
              </a:spcAft>
            </a:pPr>
            <a:r>
              <a:rPr lang="en-US" sz="1600" dirty="0" smtClean="0">
                <a:solidFill>
                  <a:srgbClr val="000000"/>
                </a:solidFill>
                <a:latin typeface="Arial" charset="0"/>
                <a:cs typeface="Arial" charset="0"/>
              </a:rPr>
              <a:t>State Library of </a:t>
            </a:r>
            <a:r>
              <a:rPr lang="en-US" sz="1600" b="1" dirty="0" smtClean="0">
                <a:solidFill>
                  <a:srgbClr val="000000"/>
                </a:solidFill>
                <a:latin typeface="Arial" charset="0"/>
                <a:cs typeface="Arial" charset="0"/>
              </a:rPr>
              <a:t>Ohio</a:t>
            </a:r>
          </a:p>
          <a:p>
            <a:pPr fontAlgn="base">
              <a:spcBef>
                <a:spcPct val="0"/>
              </a:spcBef>
              <a:spcAft>
                <a:spcPct val="0"/>
              </a:spcAft>
            </a:pPr>
            <a:r>
              <a:rPr lang="en-US" sz="1600" dirty="0" smtClean="0">
                <a:solidFill>
                  <a:srgbClr val="000000"/>
                </a:solidFill>
                <a:latin typeface="Arial" charset="0"/>
                <a:cs typeface="Arial" charset="0"/>
              </a:rPr>
              <a:t>Access </a:t>
            </a:r>
            <a:r>
              <a:rPr lang="en-US" sz="1600" b="1" dirty="0" smtClean="0">
                <a:solidFill>
                  <a:srgbClr val="000000"/>
                </a:solidFill>
                <a:latin typeface="Arial" charset="0"/>
                <a:cs typeface="Arial" charset="0"/>
              </a:rPr>
              <a:t>Pennsylvania</a:t>
            </a:r>
          </a:p>
          <a:p>
            <a:pPr fontAlgn="base">
              <a:spcBef>
                <a:spcPct val="0"/>
              </a:spcBef>
              <a:spcAft>
                <a:spcPct val="0"/>
              </a:spcAft>
            </a:pPr>
            <a:r>
              <a:rPr lang="en-US" sz="1600" b="1" dirty="0" smtClean="0">
                <a:latin typeface="Arial" pitchFamily="34" charset="0"/>
                <a:cs typeface="Arial" pitchFamily="34" charset="0"/>
              </a:rPr>
              <a:t>Texas </a:t>
            </a:r>
            <a:r>
              <a:rPr lang="en-US" sz="1600" dirty="0" smtClean="0">
                <a:latin typeface="Arial" pitchFamily="34" charset="0"/>
                <a:cs typeface="Arial" pitchFamily="34" charset="0"/>
              </a:rPr>
              <a:t>State Library &amp; Archives Commission</a:t>
            </a:r>
            <a:endParaRPr lang="en-US" sz="1600" dirty="0" smtClean="0">
              <a:solidFill>
                <a:srgbClr val="000000"/>
              </a:solidFill>
              <a:latin typeface="Arial" pitchFamily="34" charset="0"/>
              <a:cs typeface="Arial" pitchFamily="34" charset="0"/>
            </a:endParaRPr>
          </a:p>
          <a:p>
            <a:pPr fontAlgn="base">
              <a:spcBef>
                <a:spcPct val="0"/>
              </a:spcBef>
              <a:spcAft>
                <a:spcPct val="0"/>
              </a:spcAft>
            </a:pPr>
            <a:r>
              <a:rPr lang="en-US" sz="1600" dirty="0" smtClean="0">
                <a:solidFill>
                  <a:srgbClr val="000000"/>
                </a:solidFill>
                <a:latin typeface="Arial" charset="0"/>
                <a:cs typeface="Arial" charset="0"/>
              </a:rPr>
              <a:t>Library of </a:t>
            </a:r>
            <a:r>
              <a:rPr lang="en-US" sz="1600" b="1" dirty="0" smtClean="0">
                <a:solidFill>
                  <a:srgbClr val="000000"/>
                </a:solidFill>
                <a:latin typeface="Arial" charset="0"/>
                <a:cs typeface="Arial" charset="0"/>
              </a:rPr>
              <a:t>Virginia</a:t>
            </a:r>
          </a:p>
          <a:p>
            <a:pPr fontAlgn="base">
              <a:spcBef>
                <a:spcPct val="0"/>
              </a:spcBef>
              <a:spcAft>
                <a:spcPct val="0"/>
              </a:spcAft>
            </a:pPr>
            <a:r>
              <a:rPr lang="en-US" sz="1600" b="1" dirty="0" smtClean="0">
                <a:solidFill>
                  <a:srgbClr val="000000"/>
                </a:solidFill>
                <a:latin typeface="Arial" charset="0"/>
                <a:cs typeface="Arial" charset="0"/>
              </a:rPr>
              <a:t>Washington</a:t>
            </a:r>
            <a:r>
              <a:rPr lang="en-US" sz="1600" dirty="0" smtClean="0">
                <a:solidFill>
                  <a:srgbClr val="000000"/>
                </a:solidFill>
                <a:latin typeface="Arial" charset="0"/>
                <a:cs typeface="Arial" charset="0"/>
              </a:rPr>
              <a:t> State Library</a:t>
            </a:r>
          </a:p>
        </p:txBody>
      </p:sp>
      <p:pic>
        <p:nvPicPr>
          <p:cNvPr id="9" name="Picture 2"/>
          <p:cNvPicPr>
            <a:picLocks noChangeAspect="1" noChangeArrowheads="1"/>
          </p:cNvPicPr>
          <p:nvPr/>
        </p:nvPicPr>
        <p:blipFill>
          <a:blip r:embed="rId3" cstate="print"/>
          <a:srcRect/>
          <a:stretch>
            <a:fillRect/>
          </a:stretch>
        </p:blipFill>
        <p:spPr bwMode="auto">
          <a:xfrm>
            <a:off x="762000" y="5219700"/>
            <a:ext cx="7620000" cy="142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569660"/>
          </a:xfrm>
          <a:prstGeom prst="rect">
            <a:avLst/>
          </a:prstGeom>
          <a:noFill/>
        </p:spPr>
        <p:txBody>
          <a:bodyPr wrap="square" rtlCol="0">
            <a:spAutoFit/>
          </a:bodyPr>
          <a:lstStyle/>
          <a:p>
            <a:pPr algn="ctr"/>
            <a:r>
              <a:rPr lang="en-US" sz="9600" b="1" u="sng" dirty="0" smtClean="0">
                <a:solidFill>
                  <a:srgbClr val="FF0000"/>
                </a:solidFill>
              </a:rPr>
              <a:t>KEEP SCORE</a:t>
            </a:r>
            <a:endParaRPr lang="en-US" sz="9600" b="1" u="sng" dirty="0">
              <a:solidFill>
                <a:srgbClr val="FF0000"/>
              </a:solidFill>
            </a:endParaRPr>
          </a:p>
        </p:txBody>
      </p:sp>
      <p:sp>
        <p:nvSpPr>
          <p:cNvPr id="1025" name="Rectangle 1"/>
          <p:cNvSpPr>
            <a:spLocks noChangeArrowheads="1"/>
          </p:cNvSpPr>
          <p:nvPr/>
        </p:nvSpPr>
        <p:spPr bwMode="auto">
          <a:xfrm>
            <a:off x="152400" y="1600200"/>
            <a:ext cx="3124200" cy="4970591"/>
          </a:xfrm>
          <a:prstGeom prst="rect">
            <a:avLst/>
          </a:prstGeom>
          <a:noFill/>
          <a:ln w="38100">
            <a:solidFill>
              <a:srgbClr val="00B050"/>
            </a:solid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100" b="1" u="sng" dirty="0" smtClean="0">
                <a:solidFill>
                  <a:prstClr val="black"/>
                </a:solidFill>
                <a:latin typeface="Arial" pitchFamily="34" charset="0"/>
                <a:ea typeface="Times New Roman" pitchFamily="18" charset="0"/>
                <a:cs typeface="Arial" pitchFamily="34" charset="0"/>
              </a:rPr>
              <a:t>April</a:t>
            </a:r>
            <a:endParaRPr lang="en-US" sz="11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1.</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2.</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3.</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4.</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5.     “Nat Lib Week” on </a:t>
            </a:r>
            <a:r>
              <a:rPr lang="en-US" sz="900" dirty="0" err="1" smtClean="0">
                <a:solidFill>
                  <a:prstClr val="black"/>
                </a:solidFill>
                <a:latin typeface="Arial" pitchFamily="34" charset="0"/>
                <a:ea typeface="Times New Roman" pitchFamily="18" charset="0"/>
                <a:cs typeface="Arial" pitchFamily="34" charset="0"/>
              </a:rPr>
              <a:t>Golaurens</a:t>
            </a:r>
            <a:r>
              <a:rPr lang="en-US" sz="900" dirty="0" smtClean="0">
                <a:solidFill>
                  <a:prstClr val="black"/>
                </a:solidFill>
                <a:latin typeface="Arial" pitchFamily="34" charset="0"/>
                <a:ea typeface="Times New Roman" pitchFamily="18" charset="0"/>
                <a:cs typeface="Arial" pitchFamily="34" charset="0"/>
              </a:rPr>
              <a:t> &amp; </a:t>
            </a:r>
            <a:r>
              <a:rPr lang="en-US" sz="900" dirty="0" err="1" smtClean="0">
                <a:solidFill>
                  <a:prstClr val="black"/>
                </a:solidFill>
                <a:latin typeface="Arial" pitchFamily="34" charset="0"/>
                <a:ea typeface="Times New Roman" pitchFamily="18" charset="0"/>
                <a:cs typeface="Arial" pitchFamily="34" charset="0"/>
              </a:rPr>
              <a:t>Goclinton</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6.     “Nat Lib Week” in Advertiser</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        “</a:t>
            </a:r>
            <a:r>
              <a:rPr lang="en-US" sz="900" dirty="0" err="1" smtClean="0">
                <a:solidFill>
                  <a:prstClr val="black"/>
                </a:solidFill>
                <a:latin typeface="Arial" pitchFamily="34" charset="0"/>
                <a:ea typeface="Times New Roman" pitchFamily="18" charset="0"/>
                <a:cs typeface="Arial" pitchFamily="34" charset="0"/>
              </a:rPr>
              <a:t>YesterUkes</a:t>
            </a:r>
            <a:r>
              <a:rPr lang="en-US" sz="900" dirty="0" smtClean="0">
                <a:solidFill>
                  <a:prstClr val="black"/>
                </a:solidFill>
                <a:latin typeface="Arial" pitchFamily="34" charset="0"/>
                <a:ea typeface="Times New Roman" pitchFamily="18" charset="0"/>
                <a:cs typeface="Arial" pitchFamily="34" charset="0"/>
              </a:rPr>
              <a:t>” in Advertiser</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        “</a:t>
            </a:r>
            <a:r>
              <a:rPr lang="en-US" sz="900" dirty="0" err="1" smtClean="0">
                <a:solidFill>
                  <a:prstClr val="black"/>
                </a:solidFill>
                <a:latin typeface="Arial" pitchFamily="34" charset="0"/>
                <a:ea typeface="Times New Roman" pitchFamily="18" charset="0"/>
                <a:cs typeface="Arial" pitchFamily="34" charset="0"/>
              </a:rPr>
              <a:t>iTeens</a:t>
            </a:r>
            <a:r>
              <a:rPr lang="en-US" sz="900" dirty="0" smtClean="0">
                <a:solidFill>
                  <a:prstClr val="black"/>
                </a:solidFill>
                <a:latin typeface="Arial" pitchFamily="34" charset="0"/>
                <a:ea typeface="Times New Roman" pitchFamily="18" charset="0"/>
                <a:cs typeface="Arial" pitchFamily="34" charset="0"/>
              </a:rPr>
              <a:t> Talent Show” in Chronicle</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7.</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8.</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9.     “Nat Lib Week” in the Laurens Advertiser EXTRA</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10.</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11.</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12.   “Nat Lib Week” on </a:t>
            </a:r>
            <a:r>
              <a:rPr lang="en-US" sz="900" dirty="0" err="1" smtClean="0">
                <a:solidFill>
                  <a:prstClr val="black"/>
                </a:solidFill>
                <a:latin typeface="Arial" pitchFamily="34" charset="0"/>
                <a:ea typeface="Times New Roman" pitchFamily="18" charset="0"/>
                <a:cs typeface="Arial" pitchFamily="34" charset="0"/>
              </a:rPr>
              <a:t>Golaurens</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13.   “Nat Lib Week” in Chronicle</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        “Clinton Evening </a:t>
            </a:r>
            <a:r>
              <a:rPr lang="en-US" sz="900" dirty="0" err="1" smtClean="0">
                <a:solidFill>
                  <a:prstClr val="black"/>
                </a:solidFill>
                <a:latin typeface="Arial" pitchFamily="34" charset="0"/>
                <a:ea typeface="Times New Roman" pitchFamily="18" charset="0"/>
                <a:cs typeface="Arial" pitchFamily="34" charset="0"/>
              </a:rPr>
              <a:t>Storytime</a:t>
            </a:r>
            <a:r>
              <a:rPr lang="en-US" sz="900" dirty="0" smtClean="0">
                <a:solidFill>
                  <a:prstClr val="black"/>
                </a:solidFill>
                <a:latin typeface="Arial" pitchFamily="34" charset="0"/>
                <a:ea typeface="Times New Roman" pitchFamily="18" charset="0"/>
                <a:cs typeface="Arial" pitchFamily="34" charset="0"/>
              </a:rPr>
              <a:t>” in Chronicle</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14.    Send out press on “Fitness for Beginners”</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15.</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16.</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17.   “Fitness for Beginners” on </a:t>
            </a:r>
            <a:r>
              <a:rPr lang="en-US" sz="900" dirty="0" err="1" smtClean="0">
                <a:solidFill>
                  <a:prstClr val="black"/>
                </a:solidFill>
                <a:latin typeface="Arial" pitchFamily="34" charset="0"/>
                <a:ea typeface="Times New Roman" pitchFamily="18" charset="0"/>
                <a:cs typeface="Arial" pitchFamily="34" charset="0"/>
              </a:rPr>
              <a:t>Golaurens</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18.   “Fitness for Beginners” on </a:t>
            </a:r>
            <a:r>
              <a:rPr lang="en-US" sz="900" dirty="0" err="1" smtClean="0">
                <a:solidFill>
                  <a:prstClr val="black"/>
                </a:solidFill>
                <a:latin typeface="Arial" pitchFamily="34" charset="0"/>
                <a:ea typeface="Times New Roman" pitchFamily="18" charset="0"/>
                <a:cs typeface="Arial" pitchFamily="34" charset="0"/>
              </a:rPr>
              <a:t>Golaurens</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19.</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20.   “Fitness for Beginners” in Chronicle</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21.</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22.</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23.</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24.</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25.</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26.</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27.</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28.</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29.</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30.  “Fitness for Beginners” on WLBG Radio</a:t>
            </a:r>
            <a:endParaRPr lang="en-US" sz="900" dirty="0" smtClean="0">
              <a:solidFill>
                <a:prstClr val="black"/>
              </a:solidFill>
              <a:latin typeface="Arial" pitchFamily="34" charset="0"/>
            </a:endParaRPr>
          </a:p>
          <a:p>
            <a:pPr eaLnBrk="0" fontAlgn="base" hangingPunct="0">
              <a:spcBef>
                <a:spcPct val="0"/>
              </a:spcBef>
              <a:spcAft>
                <a:spcPct val="0"/>
              </a:spcAft>
            </a:pPr>
            <a:r>
              <a:rPr lang="en-US" sz="900" dirty="0" smtClean="0">
                <a:solidFill>
                  <a:prstClr val="black"/>
                </a:solidFill>
                <a:latin typeface="Arial" pitchFamily="34" charset="0"/>
                <a:ea typeface="Times New Roman" pitchFamily="18" charset="0"/>
                <a:cs typeface="Arial" pitchFamily="34" charset="0"/>
              </a:rPr>
              <a:t>        “Clinton Evening </a:t>
            </a:r>
            <a:r>
              <a:rPr lang="en-US" sz="900" dirty="0" err="1" smtClean="0">
                <a:solidFill>
                  <a:prstClr val="black"/>
                </a:solidFill>
                <a:latin typeface="Arial" pitchFamily="34" charset="0"/>
                <a:ea typeface="Times New Roman" pitchFamily="18" charset="0"/>
                <a:cs typeface="Arial" pitchFamily="34" charset="0"/>
              </a:rPr>
              <a:t>Storytime</a:t>
            </a:r>
            <a:r>
              <a:rPr lang="en-US" sz="900" dirty="0" smtClean="0">
                <a:solidFill>
                  <a:prstClr val="black"/>
                </a:solidFill>
                <a:latin typeface="Arial" pitchFamily="34" charset="0"/>
                <a:ea typeface="Times New Roman" pitchFamily="18" charset="0"/>
                <a:cs typeface="Arial" pitchFamily="34" charset="0"/>
              </a:rPr>
              <a:t>” on WLBG Radio</a:t>
            </a:r>
            <a:endParaRPr lang="en-US" sz="900" dirty="0" smtClean="0">
              <a:solidFill>
                <a:prstClr val="black"/>
              </a:solidFill>
              <a:latin typeface="Arial" pitchFamily="34" charset="0"/>
            </a:endParaRPr>
          </a:p>
        </p:txBody>
      </p:sp>
      <p:sp>
        <p:nvSpPr>
          <p:cNvPr id="5" name="TextBox 4"/>
          <p:cNvSpPr txBox="1"/>
          <p:nvPr/>
        </p:nvSpPr>
        <p:spPr>
          <a:xfrm rot="283410">
            <a:off x="3509733" y="1953807"/>
            <a:ext cx="3220905" cy="1754326"/>
          </a:xfrm>
          <a:prstGeom prst="rect">
            <a:avLst/>
          </a:prstGeom>
          <a:noFill/>
        </p:spPr>
        <p:txBody>
          <a:bodyPr wrap="square" rtlCol="0">
            <a:spAutoFit/>
          </a:bodyPr>
          <a:lstStyle/>
          <a:p>
            <a:pPr algn="ctr"/>
            <a:r>
              <a:rPr lang="en-US" sz="3600" b="1" dirty="0" smtClean="0">
                <a:solidFill>
                  <a:prstClr val="black"/>
                </a:solidFill>
              </a:rPr>
              <a:t>We had press </a:t>
            </a:r>
          </a:p>
          <a:p>
            <a:pPr algn="ctr"/>
            <a:r>
              <a:rPr lang="en-US" sz="3600" b="1" dirty="0" smtClean="0">
                <a:solidFill>
                  <a:prstClr val="black"/>
                </a:solidFill>
              </a:rPr>
              <a:t>13 Times</a:t>
            </a:r>
          </a:p>
          <a:p>
            <a:pPr algn="ctr"/>
            <a:r>
              <a:rPr lang="en-US" sz="3600" b="1" dirty="0" smtClean="0">
                <a:solidFill>
                  <a:prstClr val="black"/>
                </a:solidFill>
              </a:rPr>
              <a:t> during 30 days!</a:t>
            </a:r>
            <a:endParaRPr lang="en-US" sz="3600" b="1" dirty="0">
              <a:solidFill>
                <a:prstClr val="black"/>
              </a:solidFill>
            </a:endParaRPr>
          </a:p>
        </p:txBody>
      </p:sp>
      <p:sp>
        <p:nvSpPr>
          <p:cNvPr id="6" name="TextBox 5"/>
          <p:cNvSpPr txBox="1"/>
          <p:nvPr/>
        </p:nvSpPr>
        <p:spPr>
          <a:xfrm>
            <a:off x="4724400" y="4648200"/>
            <a:ext cx="3581400" cy="1938992"/>
          </a:xfrm>
          <a:prstGeom prst="rect">
            <a:avLst/>
          </a:prstGeom>
          <a:noFill/>
        </p:spPr>
        <p:txBody>
          <a:bodyPr wrap="square" rtlCol="0">
            <a:spAutoFit/>
          </a:bodyPr>
          <a:lstStyle/>
          <a:p>
            <a:pPr algn="ctr"/>
            <a:r>
              <a:rPr lang="en-US" sz="2400" b="1" dirty="0" smtClean="0">
                <a:solidFill>
                  <a:prstClr val="black"/>
                </a:solidFill>
              </a:rPr>
              <a:t>Also keep track of your</a:t>
            </a:r>
          </a:p>
          <a:p>
            <a:pPr algn="ctr"/>
            <a:r>
              <a:rPr lang="en-US" sz="2400" b="1" dirty="0" smtClean="0">
                <a:solidFill>
                  <a:prstClr val="black"/>
                </a:solidFill>
              </a:rPr>
              <a:t> Program Attendance!</a:t>
            </a:r>
          </a:p>
          <a:p>
            <a:pPr algn="ctr"/>
            <a:r>
              <a:rPr lang="en-US" sz="2400" b="1" dirty="0" smtClean="0">
                <a:solidFill>
                  <a:prstClr val="black"/>
                </a:solidFill>
              </a:rPr>
              <a:t>(helps YOU know what kind of programs work in YOUR Library!)</a:t>
            </a:r>
            <a:endParaRPr lang="en-US" sz="2400" b="1" dirty="0">
              <a:solidFill>
                <a:prstClr val="black"/>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686800" cy="6924973"/>
          </a:xfrm>
          <a:prstGeom prst="rect">
            <a:avLst/>
          </a:prstGeom>
          <a:noFill/>
        </p:spPr>
        <p:txBody>
          <a:bodyPr wrap="square" rtlCol="0">
            <a:spAutoFit/>
          </a:bodyPr>
          <a:lstStyle/>
          <a:p>
            <a:pPr algn="ctr"/>
            <a:r>
              <a:rPr lang="en-US" sz="6000" b="1" u="sng" dirty="0" smtClean="0">
                <a:solidFill>
                  <a:prstClr val="black"/>
                </a:solidFill>
                <a:hlinkClick r:id="rId2"/>
              </a:rPr>
              <a:t>jholmes@lcpl.org</a:t>
            </a:r>
            <a:endParaRPr lang="en-US" sz="6000" b="1" u="sng" dirty="0" smtClean="0">
              <a:solidFill>
                <a:prstClr val="black"/>
              </a:solidFill>
            </a:endParaRPr>
          </a:p>
          <a:p>
            <a:pPr algn="ctr"/>
            <a:endParaRPr lang="en-US" sz="6000" b="1" dirty="0" smtClean="0">
              <a:solidFill>
                <a:prstClr val="black"/>
              </a:solidFill>
            </a:endParaRPr>
          </a:p>
          <a:p>
            <a:pPr algn="ctr"/>
            <a:r>
              <a:rPr lang="en-US" sz="6000" b="1" dirty="0" smtClean="0">
                <a:solidFill>
                  <a:prstClr val="black"/>
                </a:solidFill>
              </a:rPr>
              <a:t>Find me and friend me </a:t>
            </a:r>
          </a:p>
          <a:p>
            <a:pPr algn="ctr"/>
            <a:r>
              <a:rPr lang="en-US" sz="6000" b="1" dirty="0" smtClean="0">
                <a:solidFill>
                  <a:prstClr val="black"/>
                </a:solidFill>
              </a:rPr>
              <a:t>on </a:t>
            </a:r>
            <a:r>
              <a:rPr lang="en-US" sz="6000" b="1" dirty="0" err="1" smtClean="0">
                <a:solidFill>
                  <a:prstClr val="black"/>
                </a:solidFill>
              </a:rPr>
              <a:t>facebook</a:t>
            </a:r>
            <a:r>
              <a:rPr lang="en-US" sz="6000" b="1" dirty="0" smtClean="0">
                <a:solidFill>
                  <a:prstClr val="black"/>
                </a:solidFill>
              </a:rPr>
              <a:t>!  </a:t>
            </a:r>
          </a:p>
          <a:p>
            <a:pPr algn="r"/>
            <a:endParaRPr lang="en-US" sz="6000" b="1" dirty="0" smtClean="0">
              <a:solidFill>
                <a:prstClr val="black"/>
              </a:solidFill>
            </a:endParaRPr>
          </a:p>
          <a:p>
            <a:pPr algn="r"/>
            <a:r>
              <a:rPr lang="en-US" sz="6000" b="1" dirty="0" smtClean="0">
                <a:solidFill>
                  <a:prstClr val="black"/>
                </a:solidFill>
              </a:rPr>
              <a:t>Joey Holmes</a:t>
            </a:r>
          </a:p>
          <a:p>
            <a:pPr algn="r"/>
            <a:r>
              <a:rPr lang="en-US" sz="2400" b="1" dirty="0" smtClean="0"/>
              <a:t>Laurens County Public Library System</a:t>
            </a:r>
          </a:p>
          <a:p>
            <a:pPr algn="r"/>
            <a:endParaRPr lang="en-US" sz="6000" b="1" dirty="0">
              <a:solidFill>
                <a:prstClr val="black"/>
              </a:solidFill>
            </a:endParaRPr>
          </a:p>
        </p:txBody>
      </p:sp>
      <p:pic>
        <p:nvPicPr>
          <p:cNvPr id="3" name="Content Placeholder 3" descr="facebook-logo1.jpg"/>
          <p:cNvPicPr>
            <a:picLocks noChangeAspect="1"/>
          </p:cNvPicPr>
          <p:nvPr/>
        </p:nvPicPr>
        <p:blipFill>
          <a:blip r:embed="rId3" cstate="print"/>
          <a:stretch>
            <a:fillRect/>
          </a:stretch>
        </p:blipFill>
        <p:spPr>
          <a:xfrm>
            <a:off x="533400" y="4572000"/>
            <a:ext cx="3125828" cy="1735930"/>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261568"/>
          </a:xfrm>
          <a:prstGeom prst="rect">
            <a:avLst/>
          </a:prstGeom>
          <a:blipFill>
            <a:blip r:embed="rId2" cstate="print"/>
            <a:tile tx="0" ty="0" sx="100000" sy="100000" flip="none" algn="tl"/>
          </a:blipFill>
        </p:spPr>
        <p:txBody>
          <a:bodyPr wrap="square" rtlCol="0">
            <a:spAutoFit/>
          </a:bodyPr>
          <a:lstStyle/>
          <a:p>
            <a:pPr algn="ctr"/>
            <a:endParaRPr lang="en-US" sz="9600" b="1" dirty="0" smtClean="0">
              <a:solidFill>
                <a:prstClr val="black"/>
              </a:solidFill>
            </a:endParaRPr>
          </a:p>
          <a:p>
            <a:pPr algn="ctr"/>
            <a:r>
              <a:rPr lang="en-US" sz="9600" b="1" dirty="0" smtClean="0">
                <a:solidFill>
                  <a:srgbClr val="FFFF00"/>
                </a:solidFill>
              </a:rPr>
              <a:t>Questions?</a:t>
            </a:r>
          </a:p>
          <a:p>
            <a:pPr algn="ctr"/>
            <a:endParaRPr lang="en-US" sz="9600" b="1" dirty="0" smtClean="0">
              <a:solidFill>
                <a:prstClr val="black"/>
              </a:solidFill>
            </a:endParaRPr>
          </a:p>
          <a:p>
            <a:pPr algn="ctr"/>
            <a:endParaRPr lang="en-US" sz="9600" b="1" dirty="0" smtClean="0">
              <a:solidFill>
                <a:prstClr val="black"/>
              </a:solidFill>
            </a:endParaRPr>
          </a:p>
          <a:p>
            <a:pPr algn="ctr"/>
            <a:endParaRPr lang="en-US" sz="9600" b="1" dirty="0" smtClean="0">
              <a:solidFill>
                <a:prstClr val="black"/>
              </a:solidFill>
            </a:endParaRPr>
          </a:p>
          <a:p>
            <a:pPr algn="ctr"/>
            <a:endParaRPr lang="en-US" dirty="0" smtClean="0">
              <a:solidFill>
                <a:prstClr val="black"/>
              </a:solidFill>
            </a:endParaRPr>
          </a:p>
          <a:p>
            <a:pPr algn="ctr"/>
            <a:endParaRPr lang="en-US" dirty="0">
              <a:solidFill>
                <a:prstClr val="black"/>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81" name="Rectangle 3"/>
          <p:cNvSpPr>
            <a:spLocks noGrp="1"/>
          </p:cNvSpPr>
          <p:nvPr>
            <p:ph idx="1"/>
          </p:nvPr>
        </p:nvSpPr>
        <p:spPr>
          <a:xfrm>
            <a:off x="685800" y="1143000"/>
            <a:ext cx="8458200" cy="5410200"/>
          </a:xfrm>
        </p:spPr>
        <p:txBody>
          <a:bodyPr/>
          <a:lstStyle/>
          <a:p>
            <a:pPr>
              <a:buFont typeface="Arial" charset="0"/>
              <a:buNone/>
            </a:pPr>
            <a:r>
              <a:rPr lang="en-US" sz="3200" dirty="0" smtClean="0">
                <a:solidFill>
                  <a:srgbClr val="008080"/>
                </a:solidFill>
              </a:rPr>
              <a:t>On WebJunction</a:t>
            </a:r>
          </a:p>
          <a:p>
            <a:pPr>
              <a:buNone/>
            </a:pPr>
            <a:r>
              <a:rPr lang="en-US" sz="3200" dirty="0" smtClean="0">
                <a:solidFill>
                  <a:srgbClr val="008080"/>
                </a:solidFill>
              </a:rPr>
              <a:t>	</a:t>
            </a:r>
            <a:r>
              <a:rPr lang="en-US" dirty="0" smtClean="0"/>
              <a:t>webjunction.org/explore-topics/programming.html</a:t>
            </a:r>
          </a:p>
          <a:p>
            <a:pPr>
              <a:buFont typeface="Arial" charset="0"/>
              <a:buNone/>
            </a:pPr>
            <a:r>
              <a:rPr lang="en-US" sz="3200" dirty="0" smtClean="0">
                <a:solidFill>
                  <a:srgbClr val="008080"/>
                </a:solidFill>
              </a:rPr>
              <a:t>Association for Rural &amp; Small Libraries</a:t>
            </a:r>
          </a:p>
          <a:p>
            <a:pPr>
              <a:buFont typeface="Arial" charset="0"/>
              <a:buNone/>
            </a:pPr>
            <a:r>
              <a:rPr lang="en-US" dirty="0" smtClean="0">
                <a:solidFill>
                  <a:srgbClr val="008080"/>
                </a:solidFill>
              </a:rPr>
              <a:t>	</a:t>
            </a:r>
            <a:r>
              <a:rPr lang="en-US" dirty="0" smtClean="0"/>
              <a:t>www.arsl.info</a:t>
            </a:r>
          </a:p>
          <a:p>
            <a:pPr>
              <a:buNone/>
            </a:pPr>
            <a:r>
              <a:rPr lang="en-US" sz="3200" dirty="0" smtClean="0">
                <a:solidFill>
                  <a:srgbClr val="008080"/>
                </a:solidFill>
              </a:rPr>
              <a:t>Become an ARSL Member Today!</a:t>
            </a:r>
          </a:p>
          <a:p>
            <a:pPr lvl="1">
              <a:buNone/>
            </a:pPr>
            <a:r>
              <a:rPr lang="en-US" dirty="0" smtClean="0"/>
              <a:t>Join us for more ARSL </a:t>
            </a:r>
            <a:r>
              <a:rPr lang="en-US" dirty="0" smtClean="0"/>
              <a:t>webinars</a:t>
            </a:r>
            <a:endParaRPr lang="en-US" dirty="0" smtClean="0"/>
          </a:p>
          <a:p>
            <a:pPr lvl="1">
              <a:buNone/>
            </a:pPr>
            <a:r>
              <a:rPr lang="en-US" dirty="0" smtClean="0"/>
              <a:t>Receive </a:t>
            </a:r>
            <a:r>
              <a:rPr lang="en-US" dirty="0" smtClean="0"/>
              <a:t>quarterly member e-newsletter</a:t>
            </a:r>
          </a:p>
          <a:p>
            <a:pPr lvl="1">
              <a:buNone/>
            </a:pPr>
            <a:r>
              <a:rPr lang="en-US" b="1" dirty="0" smtClean="0">
                <a:solidFill>
                  <a:srgbClr val="008080"/>
                </a:solidFill>
              </a:rPr>
              <a:t>Get </a:t>
            </a:r>
            <a:r>
              <a:rPr lang="en-US" b="1" dirty="0" smtClean="0">
                <a:solidFill>
                  <a:srgbClr val="008080"/>
                </a:solidFill>
              </a:rPr>
              <a:t>discount on Annual </a:t>
            </a:r>
            <a:r>
              <a:rPr lang="en-US" b="1" dirty="0" smtClean="0">
                <a:solidFill>
                  <a:srgbClr val="008080"/>
                </a:solidFill>
              </a:rPr>
              <a:t>Conference</a:t>
            </a:r>
          </a:p>
          <a:p>
            <a:pPr lvl="2">
              <a:buNone/>
            </a:pPr>
            <a:r>
              <a:rPr lang="en-US" sz="2400" dirty="0" smtClean="0"/>
              <a:t>September 27-29, 2012</a:t>
            </a:r>
          </a:p>
          <a:p>
            <a:pPr lvl="2">
              <a:buNone/>
            </a:pPr>
            <a:r>
              <a:rPr lang="en-US" sz="2400" dirty="0" smtClean="0"/>
              <a:t>Raleigh</a:t>
            </a:r>
            <a:r>
              <a:rPr lang="en-US" sz="2400" dirty="0" smtClean="0"/>
              <a:t>, </a:t>
            </a:r>
            <a:r>
              <a:rPr lang="en-US" sz="2400" dirty="0" smtClean="0"/>
              <a:t>NC</a:t>
            </a:r>
            <a:endParaRPr lang="en-US" sz="2400" dirty="0" smtClean="0"/>
          </a:p>
          <a:p>
            <a:pPr>
              <a:buFont typeface="Arial" charset="0"/>
              <a:buNone/>
            </a:pPr>
            <a:r>
              <a:rPr lang="en-US" sz="3600" dirty="0" smtClean="0">
                <a:solidFill>
                  <a:srgbClr val="008080"/>
                </a:solidFill>
              </a:rPr>
              <a:t>	</a:t>
            </a:r>
            <a:endParaRPr lang="en-US" sz="3200" dirty="0" smtClean="0"/>
          </a:p>
          <a:p>
            <a:pPr lvl="1">
              <a:buFont typeface="Arial" charset="0"/>
              <a:buNone/>
            </a:pPr>
            <a:endParaRPr lang="en-US" sz="3200" dirty="0" smtClean="0"/>
          </a:p>
          <a:p>
            <a:pPr lvl="1">
              <a:buFont typeface="Arial" charset="0"/>
              <a:buNone/>
            </a:pPr>
            <a:endParaRPr lang="en-US" sz="3500" dirty="0" smtClean="0">
              <a:solidFill>
                <a:srgbClr val="008080"/>
              </a:solidFill>
            </a:endParaRPr>
          </a:p>
        </p:txBody>
      </p:sp>
      <p:sp>
        <p:nvSpPr>
          <p:cNvPr id="4" name="Rectangle 2"/>
          <p:cNvSpPr>
            <a:spLocks noGrp="1"/>
          </p:cNvSpPr>
          <p:nvPr>
            <p:ph type="title"/>
          </p:nvPr>
        </p:nvSpPr>
        <p:spPr>
          <a:xfrm>
            <a:off x="990600" y="-152400"/>
            <a:ext cx="8229600" cy="1143000"/>
          </a:xfrm>
        </p:spPr>
        <p:txBody>
          <a:bodyPr/>
          <a:lstStyle/>
          <a:p>
            <a:r>
              <a:rPr lang="en-US" sz="4400" dirty="0" smtClean="0">
                <a:solidFill>
                  <a:srgbClr val="009999"/>
                </a:solidFill>
              </a:rPr>
              <a:t>Stay Involved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4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8_Custom Design">
  <a:themeElements>
    <a:clrScheme name="8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7_Custom Design">
  <a:themeElements>
    <a:clrScheme name="4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stom Design">
  <a:themeElements>
    <a:clrScheme name="4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4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4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4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5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Custom Design">
  <a:themeElements>
    <a:clrScheme name="4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5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5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5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5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5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Custom Design">
  <a:themeElements>
    <a:clrScheme name="4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6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4.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6.xml><?xml version="1.0" encoding="utf-8"?>
<a:theme xmlns:a="http://schemas.openxmlformats.org/drawingml/2006/main" name="6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7.xml><?xml version="1.0" encoding="utf-8"?>
<a:theme xmlns:a="http://schemas.openxmlformats.org/drawingml/2006/main" name="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8.xml><?xml version="1.0" encoding="utf-8"?>
<a:theme xmlns:a="http://schemas.openxmlformats.org/drawingml/2006/main" name="6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Custom Design">
  <a:themeElements>
    <a:clrScheme name="4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1.xml><?xml version="1.0" encoding="utf-8"?>
<a:theme xmlns:a="http://schemas.openxmlformats.org/drawingml/2006/main" name="7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7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3.xml><?xml version="1.0" encoding="utf-8"?>
<a:theme xmlns:a="http://schemas.openxmlformats.org/drawingml/2006/main" name="7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7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7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6.xml><?xml version="1.0" encoding="utf-8"?>
<a:theme xmlns:a="http://schemas.openxmlformats.org/drawingml/2006/main" name="7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7.xml><?xml version="1.0" encoding="utf-8"?>
<a:theme xmlns:a="http://schemas.openxmlformats.org/drawingml/2006/main" name="7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8.xml><?xml version="1.0" encoding="utf-8"?>
<a:theme xmlns:a="http://schemas.openxmlformats.org/drawingml/2006/main" name="7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9.xml><?xml version="1.0" encoding="utf-8"?>
<a:theme xmlns:a="http://schemas.openxmlformats.org/drawingml/2006/main" name="8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1_Custom Design">
  <a:themeElements>
    <a:clrScheme name="4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8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1.xml><?xml version="1.0" encoding="utf-8"?>
<a:theme xmlns:a="http://schemas.openxmlformats.org/drawingml/2006/main" name="8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745</TotalTime>
  <Words>1846</Words>
  <Application>Microsoft Office PowerPoint</Application>
  <PresentationFormat>On-screen Show (4:3)</PresentationFormat>
  <Paragraphs>503</Paragraphs>
  <Slides>93</Slides>
  <Notes>5</Notes>
  <HiddenSlides>0</HiddenSlides>
  <MMClips>0</MMClips>
  <ScaleCrop>false</ScaleCrop>
  <HeadingPairs>
    <vt:vector size="4" baseType="variant">
      <vt:variant>
        <vt:lpstr>Theme</vt:lpstr>
      </vt:variant>
      <vt:variant>
        <vt:i4>91</vt:i4>
      </vt:variant>
      <vt:variant>
        <vt:lpstr>Slide Titles</vt:lpstr>
      </vt:variant>
      <vt:variant>
        <vt:i4>93</vt:i4>
      </vt:variant>
    </vt:vector>
  </HeadingPairs>
  <TitlesOfParts>
    <vt:vector size="184" baseType="lpstr">
      <vt:lpstr>11_Custom Design</vt:lpstr>
      <vt:lpstr>2_Office Theme</vt:lpstr>
      <vt:lpstr>28_Custom Design</vt:lpstr>
      <vt:lpstr>27_Custom Design</vt:lpstr>
      <vt:lpstr>4_Custom Design</vt:lpstr>
      <vt:lpstr>9_Custom Design</vt:lpstr>
      <vt:lpstr>12_Custom Design</vt:lpstr>
      <vt:lpstr>5_Custom Design</vt:lpstr>
      <vt:lpstr>31_Custom Design</vt:lpstr>
      <vt:lpstr>Office Theme</vt:lpstr>
      <vt:lpstr>1_Office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42_Office Theme</vt:lpstr>
      <vt:lpstr>43_Office Theme</vt:lpstr>
      <vt:lpstr>44_Office Theme</vt:lpstr>
      <vt:lpstr>45_Office Theme</vt:lpstr>
      <vt:lpstr>46_Office Theme</vt:lpstr>
      <vt:lpstr>47_Office Theme</vt:lpstr>
      <vt:lpstr>48_Office Theme</vt:lpstr>
      <vt:lpstr>49_Office Theme</vt:lpstr>
      <vt:lpstr>50_Office Theme</vt:lpstr>
      <vt:lpstr>51_Office Theme</vt:lpstr>
      <vt:lpstr>52_Office Theme</vt:lpstr>
      <vt:lpstr>53_Office Theme</vt:lpstr>
      <vt:lpstr>54_Office Theme</vt:lpstr>
      <vt:lpstr>55_Office Theme</vt:lpstr>
      <vt:lpstr>56_Office Theme</vt:lpstr>
      <vt:lpstr>57_Office Theme</vt:lpstr>
      <vt:lpstr>58_Office Theme</vt:lpstr>
      <vt:lpstr>59_Office Theme</vt:lpstr>
      <vt:lpstr>60_Office Theme</vt:lpstr>
      <vt:lpstr>61_Office Theme</vt:lpstr>
      <vt:lpstr>62_Office Theme</vt:lpstr>
      <vt:lpstr>63_Office Theme</vt:lpstr>
      <vt:lpstr>64_Office Theme</vt:lpstr>
      <vt:lpstr>65_Office Theme</vt:lpstr>
      <vt:lpstr>66_Office Theme</vt:lpstr>
      <vt:lpstr>67_Office Theme</vt:lpstr>
      <vt:lpstr>68_Office Theme</vt:lpstr>
      <vt:lpstr>69_Office Theme</vt:lpstr>
      <vt:lpstr>70_Office Theme</vt:lpstr>
      <vt:lpstr>71_Office Theme</vt:lpstr>
      <vt:lpstr>72_Office Theme</vt:lpstr>
      <vt:lpstr>73_Office Theme</vt:lpstr>
      <vt:lpstr>74_Office Theme</vt:lpstr>
      <vt:lpstr>75_Office Theme</vt:lpstr>
      <vt:lpstr>76_Office Theme</vt:lpstr>
      <vt:lpstr>77_Office Theme</vt:lpstr>
      <vt:lpstr>78_Office Theme</vt:lpstr>
      <vt:lpstr>79_Office Theme</vt:lpstr>
      <vt:lpstr>80_Office Theme</vt:lpstr>
      <vt:lpstr>81_Office Theme</vt:lpstr>
      <vt:lpstr>82_Office Theme</vt:lpstr>
      <vt:lpstr>Slide 1</vt:lpstr>
      <vt:lpstr>Audio Tips</vt:lpstr>
      <vt:lpstr>Need Help?</vt:lpstr>
      <vt:lpstr>Slide 4</vt:lpstr>
      <vt:lpstr>Slide 5</vt:lpstr>
      <vt:lpstr>Closed Captioning is available</vt:lpstr>
      <vt:lpstr>Customize your experience</vt:lpstr>
      <vt:lpstr>Slide 8</vt:lpstr>
      <vt:lpstr>Slide 9</vt:lpstr>
      <vt:lpstr>Slide 10</vt:lpstr>
      <vt:lpstr>Adult Programs on a  $0 Budget!  (And the PR Systems used to Promote them)</vt:lpstr>
      <vt:lpstr>Slide 12</vt:lpstr>
      <vt:lpstr>Laurens County Public Library System</vt:lpstr>
      <vt:lpstr>Laurens County Library</vt:lpstr>
      <vt:lpstr>  JPH is relatively new to Library work (starting with circulation, calling arrived holds, managing the outside sign, bulletin boards/displays)  JPH has a background in Criminal Justice &amp; Outdoor Recreation/Wildlife Science </vt:lpstr>
      <vt:lpstr>Bells and Whistles</vt:lpstr>
      <vt:lpstr>JPH encouraged new LCPL Director to contact the press about “Food For Fines.”  She said I should be in charge of PR. </vt:lpstr>
      <vt:lpstr>Slide 18</vt:lpstr>
      <vt:lpstr>Public Image (Something we CAN control)</vt:lpstr>
      <vt:lpstr>From “Family Guy”  "What's a library, dad?"  "Oh, it's just a place where homeless people come to shave and go BM."   (Chris and Peter in Peter Griffin: Husband, Father...Brother?) </vt:lpstr>
      <vt:lpstr>We should be in the newspaper,  a LOT!  (for positive reasons)</vt:lpstr>
      <vt:lpstr>     Every time library is mentioned in the press/media the public image of the library as a place that brings the community together the Library’s Public Image is enhanced.  People are more aware of the library and what it offers.  People begin to think and say, “There is always something going on at the library.”   THEN  Our PUBLIC IMAGE  Improves!     </vt:lpstr>
      <vt:lpstr>Facebook Page:  You know you’re from Laurens when ……</vt:lpstr>
      <vt:lpstr>Improved PUBLIC IMAGE leads to increases in visits/use.  Increased visits/use mean we are more valuable to the community, which in turn, makes us more valuable to the political “powers-that-be.”    This helps secure our future. </vt:lpstr>
      <vt:lpstr>Slide 25</vt:lpstr>
      <vt:lpstr>Slide 26</vt:lpstr>
      <vt:lpstr>Slide 27</vt:lpstr>
      <vt:lpstr> What kind of Event/Program?  Who can do a Event/Program  for us?  How much will this Event/Program cost?  </vt:lpstr>
      <vt:lpstr>Slide 29</vt:lpstr>
      <vt:lpstr>      </vt:lpstr>
      <vt:lpstr>Who Do you know </vt:lpstr>
      <vt:lpstr>  Decide on THE Event   Book the Event </vt:lpstr>
      <vt:lpstr>Slide 33</vt:lpstr>
      <vt:lpstr>FUNDING/FUND RAISING  FOR  PROGRAMS  Specialty events etc. </vt:lpstr>
      <vt:lpstr>NEED $500?   </vt:lpstr>
      <vt:lpstr>PROMOTE THE EVENT </vt:lpstr>
      <vt:lpstr>CREATE PROMO MATERIALS   </vt:lpstr>
      <vt:lpstr>Flyers (Created on MS Publisher)  Used at both Laurens and Clinton Libraries on the Front Desk, Doors, Bulletin Board,  (and sometimes in other special locations). </vt:lpstr>
      <vt:lpstr>Press Item</vt:lpstr>
      <vt:lpstr>Bookmarks We hand out about 20-30 per day</vt:lpstr>
      <vt:lpstr>Outside Sign (6 lines,  14 characters per line)</vt:lpstr>
      <vt:lpstr>Facebook and Facebook Event</vt:lpstr>
      <vt:lpstr>Facebook &amp; Facebook Events</vt:lpstr>
      <vt:lpstr>PROMOTE WHERE?</vt:lpstr>
      <vt:lpstr>Sending out the Press (We try to do this 3 weeks prior to the event)</vt:lpstr>
      <vt:lpstr>Newspapers</vt:lpstr>
      <vt:lpstr>Local News Websites</vt:lpstr>
      <vt:lpstr>Local Radio Stations</vt:lpstr>
      <vt:lpstr>Local Television Stations</vt:lpstr>
      <vt:lpstr>Others who should know</vt:lpstr>
      <vt:lpstr>Magazines</vt:lpstr>
      <vt:lpstr>Scouts</vt:lpstr>
      <vt:lpstr>PROGRAMS!</vt:lpstr>
      <vt:lpstr>Early Attempts</vt:lpstr>
      <vt:lpstr>I Have a Plan…</vt:lpstr>
      <vt:lpstr>2010 Programs</vt:lpstr>
      <vt:lpstr>CANCELED!</vt:lpstr>
      <vt:lpstr>The Coupon Lady</vt:lpstr>
      <vt:lpstr>September 2010</vt:lpstr>
      <vt:lpstr>Quilt Show!</vt:lpstr>
      <vt:lpstr>Ukulele Fun with Lil’ Rev</vt:lpstr>
      <vt:lpstr>Moonshine!</vt:lpstr>
      <vt:lpstr>Laurens High Orchestra</vt:lpstr>
      <vt:lpstr>2010 Stats</vt:lpstr>
      <vt:lpstr>Slide 65</vt:lpstr>
      <vt:lpstr>New Mommy: Old School!</vt:lpstr>
      <vt:lpstr>Black History: Someone Forgot to Teach the Children</vt:lpstr>
      <vt:lpstr>Knit Night!</vt:lpstr>
      <vt:lpstr>Peace Corps!</vt:lpstr>
      <vt:lpstr>Friends of the Library Annual Meeting Mill Village Preservation with Martin Meek</vt:lpstr>
      <vt:lpstr>The Rabbit Lady!</vt:lpstr>
      <vt:lpstr>Ukulele Fun with the YesterUkes!</vt:lpstr>
      <vt:lpstr>Fitness For Beginners</vt:lpstr>
      <vt:lpstr>South Carolina State Parks!</vt:lpstr>
      <vt:lpstr>Love &amp; Kisses, Porter</vt:lpstr>
      <vt:lpstr>Appalachian Trail Adventures</vt:lpstr>
      <vt:lpstr>Acoustic Jam Session</vt:lpstr>
      <vt:lpstr>NEW HARMONIES Celebrating American Roots Music</vt:lpstr>
      <vt:lpstr>Slide 79</vt:lpstr>
      <vt:lpstr>Slide 80</vt:lpstr>
      <vt:lpstr>Slide 81</vt:lpstr>
      <vt:lpstr>Slide 82</vt:lpstr>
      <vt:lpstr>Slide 83</vt:lpstr>
      <vt:lpstr>Slide 84</vt:lpstr>
      <vt:lpstr>Slide 85</vt:lpstr>
      <vt:lpstr>2011 Stats</vt:lpstr>
      <vt:lpstr>Slide 87</vt:lpstr>
      <vt:lpstr>Possible Programs Include</vt:lpstr>
      <vt:lpstr>YOUR TURN!</vt:lpstr>
      <vt:lpstr>Slide 90</vt:lpstr>
      <vt:lpstr>Slide 91</vt:lpstr>
      <vt:lpstr>Slide 92</vt:lpstr>
      <vt:lpstr>Stay Involved</vt:lpstr>
    </vt:vector>
  </TitlesOfParts>
  <Company>American Library Association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Thank you for attending!</dc:title>
  <dc:creator>jdavis</dc:creator>
  <cp:lastModifiedBy>petersoj</cp:lastModifiedBy>
  <cp:revision>91</cp:revision>
  <dcterms:created xsi:type="dcterms:W3CDTF">2010-10-26T21:05:56Z</dcterms:created>
  <dcterms:modified xsi:type="dcterms:W3CDTF">2012-03-22T17:03:43Z</dcterms:modified>
</cp:coreProperties>
</file>